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jpg" ContentType="image/jpg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

</file>

<file path=ppt/slides/_rels/slide10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

</file>

<file path=ppt/slides/_rels/slide10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

</file>

<file path=ppt/slides/_rels/slide10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

</file>

<file path=ppt/slides/_rels/slide1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

</file>

<file path=ppt/slides/_rels/slide1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

</file>

<file path=ppt/slides/_rels/slide1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

</file>

<file path=ppt/slides/_rels/slide1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

</file>

<file path=ppt/slides/_rels/slide1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

</file>

<file path=ppt/slides/_rels/slide1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

</file>

<file path=ppt/slides/_rels/slide1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

</file>

<file path=ppt/slides/_rels/slide1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

</file>

<file path=ppt/slides/_rels/slide1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

</file>

<file path=ppt/slides/_rels/slide1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

</file>

<file path=ppt/slides/_rels/slide1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

</file>

<file path=ppt/slides/_rels/slide1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/Relationships>

</file>

<file path=ppt/slides/_rels/slide1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

</file>

<file path=ppt/slides/_rels/slide1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

</file>

<file path=ppt/slides/_rels/slide1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

</file>

<file path=ppt/slides/_rels/slide1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

</file>

<file path=ppt/slides/_rels/slide1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

</file>

<file path=ppt/slides/_rels/slide1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

</file>

<file path=ppt/slides/_rels/slide1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

</file>

<file path=ppt/slides/_rels/slide1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

</file>

<file path=ppt/slides/_rels/slide1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

</file>

<file path=ppt/slides/_rels/slide1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

</file>

<file path=ppt/slides/_rels/slide1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

</file>

<file path=ppt/slides/_rels/slide1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

</file>

<file path=ppt/slides/_rels/slide1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

</file>

<file path=ppt/slides/_rels/slide1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

</file>

<file path=ppt/slides/_rels/slide1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

</file>

<file path=ppt/slides/_rels/slide1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

</file>

<file path=ppt/slides/_rels/slide1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

</file>

<file path=ppt/slides/_rels/slide1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

</file>

<file path=ppt/slides/_rels/slide18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

</file>

<file path=ppt/slides/_rels/slide19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9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

</file>

<file path=ppt/slides/_rels/slide19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9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9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

</file>

<file path=ppt/slides/_rels/slide19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9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9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

</file>

<file path=ppt/slides/_rels/slide19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9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programmerzamannow.com" TargetMode="External"/><Relationship Id="rId3" Type="http://schemas.openxmlformats.org/officeDocument/2006/relationships/image" Target="../media/image1.pn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0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0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

</file>

<file path=ppt/slides/_rels/slide20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0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0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

</file>

<file path=ppt/slides/_rels/slide20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

</file>

<file path=ppt/slides/_rels/slide20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0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0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

</file>

<file path=ppt/slides/_rels/slide20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

</file>

<file path=ppt/slides/_rels/slide2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

</file>

<file path=ppt/slides/_rels/slide2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

</file>

<file path=ppt/slides/_rels/slide2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/Relationships>

</file>

<file path=ppt/slides/_rels/slide2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@khannedy" TargetMode="External"/><Relationship Id="rId3" Type="http://schemas.openxmlformats.org/officeDocument/2006/relationships/hyperlink" Target="mailto:khannedy@gmail.com" TargetMode="External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

</file>

<file path=ppt/slides/_rels/slide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

</file>

<file path=ppt/slides/_rels/slide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

</file>

<file path=ppt/slides/_rels/slide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

</file>

<file path=ppt/slides/_rels/slide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

</file>

<file path=ppt/slides/_rels/slide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

</file>

<file path=ppt/slides/_rels/slide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

</file>

<file path=ppt/slides/_rels/slide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

</file>

<file path=ppt/slides/_rels/slide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jetbrains.com/idea/" TargetMode="External"/></Relationships>

</file>

<file path=ppt/slides/_rels/slide9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9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9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

</file>

<file path=ppt/slides/_rels/slide9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9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9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9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

</file>

<file path=ppt/slides/_rels/slide9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9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

</file>

<file path=ppt/slides/_rels/slide9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487800"/>
            <a:ext cx="9144000" cy="4655699"/>
          </a:xfrm>
          <a:custGeom>
            <a:avLst/>
            <a:gdLst/>
            <a:ahLst/>
            <a:cxnLst/>
            <a:rect l="l" t="t" r="r" b="b"/>
            <a:pathLst>
              <a:path w="9144000" h="4655699">
                <a:moveTo>
                  <a:pt x="9144000" y="0"/>
                </a:moveTo>
                <a:lnTo>
                  <a:pt x="0" y="0"/>
                </a:lnTo>
                <a:lnTo>
                  <a:pt x="0" y="4655699"/>
                </a:lnTo>
                <a:lnTo>
                  <a:pt x="9144000" y="4655699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22450"/>
            <a:ext cx="7688100" cy="1664700"/>
          </a:xfrm>
          <a:custGeom>
            <a:avLst/>
            <a:gdLst/>
            <a:ahLst/>
            <a:cxnLst/>
            <a:rect l="l" t="t" r="r" b="b"/>
            <a:pathLst>
              <a:path w="7688100" h="1664700">
                <a:moveTo>
                  <a:pt x="0" y="0"/>
                </a:moveTo>
                <a:lnTo>
                  <a:pt x="7688100" y="0"/>
                </a:lnTo>
                <a:lnTo>
                  <a:pt x="7688100" y="1664700"/>
                </a:lnTo>
                <a:lnTo>
                  <a:pt x="0" y="1664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627" y="3172900"/>
            <a:ext cx="7688100" cy="541200"/>
          </a:xfrm>
          <a:custGeom>
            <a:avLst/>
            <a:gdLst/>
            <a:ahLst/>
            <a:cxnLst/>
            <a:rect l="l" t="t" r="r" b="b"/>
            <a:pathLst>
              <a:path w="7688100" h="541200">
                <a:moveTo>
                  <a:pt x="0" y="0"/>
                </a:moveTo>
                <a:lnTo>
                  <a:pt x="7688100" y="0"/>
                </a:lnTo>
                <a:lnTo>
                  <a:pt x="7688100" y="541200"/>
                </a:lnTo>
                <a:lnTo>
                  <a:pt x="0" y="541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17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6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600" spc="-44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6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600" spc="-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595959"/>
                </a:solidFill>
                <a:latin typeface="Times New Roman"/>
                <a:cs typeface="Times New Roman"/>
              </a:rPr>
              <a:t>Kurni</a:t>
            </a:r>
            <a:r>
              <a:rPr dirty="0" smtClean="0" sz="1600" spc="-16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600" spc="0">
                <a:solidFill>
                  <a:srgbClr val="595959"/>
                </a:solidFill>
                <a:latin typeface="Times New Roman"/>
                <a:cs typeface="Times New Roman"/>
              </a:rPr>
              <a:t>wan</a:t>
            </a:r>
            <a:r>
              <a:rPr dirty="0" smtClean="0" sz="1600" spc="-1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595959"/>
                </a:solidFill>
                <a:latin typeface="Times New Roman"/>
                <a:cs typeface="Times New Roman"/>
              </a:rPr>
              <a:t>Khannedy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5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4200" spc="-19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4200" spc="0" b="1">
                <a:solidFill>
                  <a:srgbClr val="1A1A1A"/>
                </a:solidFill>
                <a:latin typeface="Times New Roman"/>
                <a:cs typeface="Times New Roman"/>
              </a:rPr>
              <a:t>art</a:t>
            </a:r>
            <a:r>
              <a:rPr dirty="0" smtClean="0" sz="4200" spc="19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4200" spc="-19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4200" spc="0" b="1">
                <a:solidFill>
                  <a:srgbClr val="1A1A1A"/>
                </a:solidFill>
                <a:latin typeface="Times New Roman"/>
                <a:cs typeface="Times New Roman"/>
              </a:rPr>
              <a:t>asar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art</a:t>
            </a:r>
            <a:r>
              <a:rPr dirty="0" smtClean="0" sz="3600" spc="16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SDK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407937" y="2006250"/>
            <a:ext cx="6328130" cy="2984850"/>
          </a:xfrm>
          <a:custGeom>
            <a:avLst/>
            <a:gdLst/>
            <a:ahLst/>
            <a:cxnLst/>
            <a:rect l="l" t="t" r="r" b="b"/>
            <a:pathLst>
              <a:path w="6328130" h="2984850">
                <a:moveTo>
                  <a:pt x="0" y="0"/>
                </a:moveTo>
                <a:lnTo>
                  <a:pt x="6328130" y="0"/>
                </a:lnTo>
                <a:lnTo>
                  <a:pt x="6328130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407937" y="2006250"/>
            <a:ext cx="6328130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iag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3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Li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52500" y="2190750"/>
            <a:ext cx="3619500" cy="396200"/>
          </a:xfrm>
          <a:custGeom>
            <a:avLst/>
            <a:gdLst/>
            <a:ahLst/>
            <a:cxnLst/>
            <a:rect l="l" t="t" r="r" b="b"/>
            <a:pathLst>
              <a:path w="3619500" h="396200">
                <a:moveTo>
                  <a:pt x="0" y="0"/>
                </a:moveTo>
                <a:lnTo>
                  <a:pt x="3619500" y="0"/>
                </a:lnTo>
                <a:lnTo>
                  <a:pt x="3619500" y="396200"/>
                </a:lnTo>
                <a:lnTo>
                  <a:pt x="0" y="3962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572000" y="2190750"/>
            <a:ext cx="3619500" cy="396200"/>
          </a:xfrm>
          <a:custGeom>
            <a:avLst/>
            <a:gdLst/>
            <a:ahLst/>
            <a:cxnLst/>
            <a:rect l="l" t="t" r="r" b="b"/>
            <a:pathLst>
              <a:path w="3619500" h="396200">
                <a:moveTo>
                  <a:pt x="0" y="0"/>
                </a:moveTo>
                <a:lnTo>
                  <a:pt x="3619500" y="0"/>
                </a:lnTo>
                <a:lnTo>
                  <a:pt x="3619500" y="396200"/>
                </a:lnTo>
                <a:lnTo>
                  <a:pt x="0" y="3962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952500" y="2186000"/>
            <a:ext cx="0" cy="2203850"/>
          </a:xfrm>
          <a:custGeom>
            <a:avLst/>
            <a:gdLst/>
            <a:ahLst/>
            <a:cxnLst/>
            <a:rect l="l" t="t" r="r" b="b"/>
            <a:pathLst>
              <a:path w="0" h="2203850">
                <a:moveTo>
                  <a:pt x="0" y="0"/>
                </a:moveTo>
                <a:lnTo>
                  <a:pt x="0" y="220385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72000" y="2186000"/>
            <a:ext cx="0" cy="2203850"/>
          </a:xfrm>
          <a:custGeom>
            <a:avLst/>
            <a:gdLst/>
            <a:ahLst/>
            <a:cxnLst/>
            <a:rect l="l" t="t" r="r" b="b"/>
            <a:pathLst>
              <a:path w="0" h="2203850">
                <a:moveTo>
                  <a:pt x="0" y="0"/>
                </a:moveTo>
                <a:lnTo>
                  <a:pt x="0" y="220385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191500" y="2186000"/>
            <a:ext cx="0" cy="2203850"/>
          </a:xfrm>
          <a:custGeom>
            <a:avLst/>
            <a:gdLst/>
            <a:ahLst/>
            <a:cxnLst/>
            <a:rect l="l" t="t" r="r" b="b"/>
            <a:pathLst>
              <a:path w="0" h="2203850">
                <a:moveTo>
                  <a:pt x="0" y="0"/>
                </a:moveTo>
                <a:lnTo>
                  <a:pt x="0" y="220385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47750" y="21907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47750" y="25869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47750" y="29831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947750" y="33793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947750" y="37755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47750" y="43851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52500" y="21907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/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Method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2000" y="21907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Keterangan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500" y="25869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list.add(value)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2000" y="25869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Menambah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ke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500" y="29831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list[index]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29831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Mengambil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2500" y="33793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list[index]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33793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Mengubah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2500" y="3775550"/>
            <a:ext cx="3619500" cy="60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list.removeAt(index)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0" y="3775550"/>
            <a:ext cx="3619500" cy="60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 marR="559450">
              <a:lnSpc>
                <a:spcPct val="100041"/>
              </a:lnSpc>
            </a:pPr>
            <a:r>
              <a:rPr dirty="0" smtClean="0" sz="1400" spc="0">
                <a:latin typeface="Arial"/>
                <a:cs typeface="Arial"/>
              </a:rPr>
              <a:t>Menghapus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List,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index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secara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otomatis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akan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bergeser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anipulasi</a:t>
            </a:r>
            <a:r>
              <a:rPr dirty="0" smtClean="0" sz="2600" spc="-5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46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di</a:t>
            </a:r>
            <a:r>
              <a:rPr dirty="0" smtClean="0" sz="2600" spc="14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Li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1" cy="2310107"/>
          </a:xfrm>
          <a:custGeom>
            <a:avLst/>
            <a:gdLst/>
            <a:ahLst/>
            <a:cxnLst/>
            <a:rect l="l" t="t" r="r" b="b"/>
            <a:pathLst>
              <a:path w="8839201" h="2310107">
                <a:moveTo>
                  <a:pt x="0" y="0"/>
                </a:moveTo>
                <a:lnTo>
                  <a:pt x="8839201" y="0"/>
                </a:lnTo>
                <a:lnTo>
                  <a:pt x="8839201" y="2310107"/>
                </a:lnTo>
                <a:lnTo>
                  <a:pt x="0" y="2310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1" cy="2310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anipulasi</a:t>
            </a:r>
            <a:r>
              <a:rPr dirty="0" smtClean="0" sz="2600" spc="-5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46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di</a:t>
            </a:r>
            <a:r>
              <a:rPr dirty="0" smtClean="0" sz="2600" spc="14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Li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59675" y="4232001"/>
            <a:ext cx="99695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0"/>
              </a:lnSpc>
              <a:spcBef>
                <a:spcPts val="72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]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mendukung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</a:t>
            </a:r>
            <a:r>
              <a:rPr dirty="0" smtClean="0" sz="1300" spc="-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langsung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pembuatan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mempermudah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</a:t>
            </a:r>
            <a:r>
              <a:rPr dirty="0" smtClean="0" sz="1300" spc="2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7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siap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1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perintah</a:t>
            </a:r>
            <a:r>
              <a:rPr dirty="0" smtClean="0" sz="1300" spc="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[value1,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value2,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value3]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&lt;TipeData&gt;[value1,</a:t>
            </a:r>
            <a:r>
              <a:rPr dirty="0" smtClean="0" sz="1300" spc="-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value2,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value3]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[</a:t>
            </a:r>
            <a:endParaRPr sz="1300">
              <a:latin typeface="Times New Roman"/>
              <a:cs typeface="Times New Roman"/>
            </a:endParaRPr>
          </a:p>
          <a:p>
            <a:pPr marL="1000125" marR="6140528" algn="just">
              <a:lnSpc>
                <a:spcPts val="1494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value1,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1000125" marR="6140528" algn="just">
              <a:lnSpc>
                <a:spcPts val="1494"/>
              </a:lnSpc>
              <a:spcBef>
                <a:spcPts val="304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value2,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1000125" marR="6140528" algn="just">
              <a:lnSpc>
                <a:spcPts val="1494"/>
              </a:lnSpc>
              <a:spcBef>
                <a:spcPts val="304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value3,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Dekla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asi</a:t>
            </a:r>
            <a:r>
              <a:rPr dirty="0" smtClean="0" sz="2600" spc="-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Li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10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Seca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3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Langsung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sama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bebe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apa</a:t>
            </a:r>
            <a:r>
              <a:rPr dirty="0" smtClean="0" sz="1300" spc="-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hal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berbeda</a:t>
            </a:r>
            <a:r>
              <a:rPr dirty="0" smtClean="0" sz="1300" spc="1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endParaRPr sz="1300">
              <a:latin typeface="Times New Roman"/>
              <a:cs typeface="Times New Roman"/>
            </a:endParaRPr>
          </a:p>
          <a:p>
            <a:pPr marL="542925" marR="397727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menerima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duplikat</a:t>
            </a:r>
            <a:r>
              <a:rPr dirty="0" smtClean="0" sz="1300" spc="3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data,</a:t>
            </a:r>
            <a:r>
              <a:rPr dirty="0" smtClean="0" sz="1300" spc="2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arti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1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memasukkan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duplikat,</a:t>
            </a:r>
            <a:r>
              <a:rPr dirty="0" smtClean="0" sz="1300" spc="2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97727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diterima,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lain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dihi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aukan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menjamin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urutan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data,</a:t>
            </a:r>
            <a:r>
              <a:rPr dirty="0" smtClean="0" sz="1300" spc="2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urutan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pasti</a:t>
            </a:r>
            <a:r>
              <a:rPr dirty="0" smtClean="0" sz="1300" spc="2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ind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x,</a:t>
            </a:r>
            <a:r>
              <a:rPr dirty="0" smtClean="0" sz="1300" spc="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pada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ind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Set,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sama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endParaRPr sz="1300">
              <a:latin typeface="Times New Roman"/>
              <a:cs typeface="Times New Roman"/>
            </a:endParaRPr>
          </a:p>
          <a:p>
            <a:pPr marL="542925" marR="2879015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Set,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{}</a:t>
            </a:r>
            <a:r>
              <a:rPr dirty="0" smtClean="0" sz="1300" spc="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(kurung</a:t>
            </a:r>
            <a:r>
              <a:rPr dirty="0" smtClean="0" sz="1300" spc="2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wal</a:t>
            </a:r>
            <a:r>
              <a:rPr dirty="0" smtClean="0" sz="1300" spc="3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)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879015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Set&lt;TipeData&gt;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{};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13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&lt;TipeData&gt;{};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9" cy="1566999"/>
          </a:xfrm>
          <a:custGeom>
            <a:avLst/>
            <a:gdLst/>
            <a:ahLst/>
            <a:cxnLst/>
            <a:rect l="l" t="t" r="r" b="b"/>
            <a:pathLst>
              <a:path w="8839199" h="1566999">
                <a:moveTo>
                  <a:pt x="0" y="0"/>
                </a:moveTo>
                <a:lnTo>
                  <a:pt x="8839199" y="0"/>
                </a:lnTo>
                <a:lnTo>
                  <a:pt x="8839199" y="1566999"/>
                </a:lnTo>
                <a:lnTo>
                  <a:pt x="0" y="156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9" cy="156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Li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52500" y="2190750"/>
            <a:ext cx="3619500" cy="396200"/>
          </a:xfrm>
          <a:custGeom>
            <a:avLst/>
            <a:gdLst/>
            <a:ahLst/>
            <a:cxnLst/>
            <a:rect l="l" t="t" r="r" b="b"/>
            <a:pathLst>
              <a:path w="3619500" h="396200">
                <a:moveTo>
                  <a:pt x="0" y="0"/>
                </a:moveTo>
                <a:lnTo>
                  <a:pt x="3619500" y="0"/>
                </a:lnTo>
                <a:lnTo>
                  <a:pt x="3619500" y="396200"/>
                </a:lnTo>
                <a:lnTo>
                  <a:pt x="0" y="3962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572000" y="2190750"/>
            <a:ext cx="3619500" cy="396200"/>
          </a:xfrm>
          <a:custGeom>
            <a:avLst/>
            <a:gdLst/>
            <a:ahLst/>
            <a:cxnLst/>
            <a:rect l="l" t="t" r="r" b="b"/>
            <a:pathLst>
              <a:path w="3619500" h="396200">
                <a:moveTo>
                  <a:pt x="0" y="0"/>
                </a:moveTo>
                <a:lnTo>
                  <a:pt x="3619500" y="0"/>
                </a:lnTo>
                <a:lnTo>
                  <a:pt x="3619500" y="396200"/>
                </a:lnTo>
                <a:lnTo>
                  <a:pt x="0" y="3962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52500" y="2186000"/>
            <a:ext cx="0" cy="1594300"/>
          </a:xfrm>
          <a:custGeom>
            <a:avLst/>
            <a:gdLst/>
            <a:ahLst/>
            <a:cxnLst/>
            <a:rect l="l" t="t" r="r" b="b"/>
            <a:pathLst>
              <a:path w="0" h="1594300">
                <a:moveTo>
                  <a:pt x="0" y="0"/>
                </a:moveTo>
                <a:lnTo>
                  <a:pt x="0" y="15943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572000" y="2186000"/>
            <a:ext cx="0" cy="1594300"/>
          </a:xfrm>
          <a:custGeom>
            <a:avLst/>
            <a:gdLst/>
            <a:ahLst/>
            <a:cxnLst/>
            <a:rect l="l" t="t" r="r" b="b"/>
            <a:pathLst>
              <a:path w="0" h="1594300">
                <a:moveTo>
                  <a:pt x="0" y="0"/>
                </a:moveTo>
                <a:lnTo>
                  <a:pt x="0" y="15943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191500" y="2186000"/>
            <a:ext cx="0" cy="1594300"/>
          </a:xfrm>
          <a:custGeom>
            <a:avLst/>
            <a:gdLst/>
            <a:ahLst/>
            <a:cxnLst/>
            <a:rect l="l" t="t" r="r" b="b"/>
            <a:pathLst>
              <a:path w="0" h="1594300">
                <a:moveTo>
                  <a:pt x="0" y="0"/>
                </a:moveTo>
                <a:lnTo>
                  <a:pt x="0" y="15943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47750" y="21907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47750" y="25869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47750" y="29831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47750" y="33793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47750" y="37755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52500" y="21907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/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Method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/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Property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2000" y="21907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Keterangan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500" y="25869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set.length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25869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Mendapatkan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panjang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2500" y="29831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set.add(value)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29831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Menambah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ke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2500" y="33793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set.remove(value)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0" y="33793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Menghapus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dari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anipulasi</a:t>
            </a:r>
            <a:r>
              <a:rPr dirty="0" smtClean="0" sz="2600" spc="-5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602191" cy="2984850"/>
          </a:xfrm>
          <a:custGeom>
            <a:avLst/>
            <a:gdLst/>
            <a:ahLst/>
            <a:cxnLst/>
            <a:rect l="l" t="t" r="r" b="b"/>
            <a:pathLst>
              <a:path w="7602191" h="2984850">
                <a:moveTo>
                  <a:pt x="0" y="0"/>
                </a:moveTo>
                <a:lnTo>
                  <a:pt x="7602191" y="0"/>
                </a:lnTo>
                <a:lnTo>
                  <a:pt x="7602191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7602191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anipulasi</a:t>
            </a:r>
            <a:r>
              <a:rPr dirty="0" smtClean="0" sz="2600" spc="-5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272375" y="3303190"/>
            <a:ext cx="1758944" cy="198062"/>
          </a:xfrm>
          <a:custGeom>
            <a:avLst/>
            <a:gdLst/>
            <a:ahLst/>
            <a:cxnLst/>
            <a:rect l="l" t="t" r="r" b="b"/>
            <a:pathLst>
              <a:path w="1758944" h="198062">
                <a:moveTo>
                  <a:pt x="0" y="0"/>
                </a:moveTo>
                <a:lnTo>
                  <a:pt x="1758944" y="0"/>
                </a:lnTo>
                <a:lnTo>
                  <a:pt x="1758944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72375" y="3484257"/>
            <a:ext cx="1758944" cy="0"/>
          </a:xfrm>
          <a:custGeom>
            <a:avLst/>
            <a:gdLst/>
            <a:ahLst/>
            <a:cxnLst/>
            <a:rect l="l" t="t" r="r" b="b"/>
            <a:pathLst>
              <a:path w="1758944" h="0">
                <a:moveTo>
                  <a:pt x="0" y="0"/>
                </a:moveTo>
                <a:lnTo>
                  <a:pt x="1758944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285294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1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menginstall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SDK,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</a:t>
            </a:r>
            <a:r>
              <a:rPr dirty="0" smtClean="0" sz="1300" spc="2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sekali</a:t>
            </a:r>
            <a:r>
              <a:rPr dirty="0" smtClean="0" sz="1300" spc="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ecutable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ﬁle</a:t>
            </a:r>
            <a:r>
              <a:rPr dirty="0" smtClean="0" sz="1300" spc="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diakses</a:t>
            </a:r>
            <a:r>
              <a:rPr dirty="0" smtClean="0" sz="1300" spc="3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via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8529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terminal</a:t>
            </a:r>
            <a:r>
              <a:rPr dirty="0" smtClean="0" sz="1300" spc="-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command</a:t>
            </a:r>
            <a:r>
              <a:rPr dirty="0" smtClean="0" sz="1300" spc="-15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line</a:t>
            </a:r>
            <a:endParaRPr sz="1300">
              <a:latin typeface="Times New Roman"/>
              <a:cs typeface="Times New Roman"/>
            </a:endParaRPr>
          </a:p>
          <a:p>
            <a:pPr marL="542925" marR="961213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r>
              <a:rPr dirty="0" smtClean="0" sz="1300" spc="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project,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ompilasi</a:t>
            </a:r>
            <a:r>
              <a:rPr dirty="0" smtClean="0" sz="1300" spc="1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sampai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961213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menjalankan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</a:t>
            </a:r>
            <a:r>
              <a:rPr dirty="0" smtClean="0" sz="1300" spc="1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terdapat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SDK,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pelajari</a:t>
            </a:r>
            <a:r>
              <a:rPr dirty="0" smtClean="0" sz="1300" spc="2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bertahap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https:</a:t>
            </a:r>
            <a:r>
              <a:rPr dirty="0" smtClean="0" sz="1300" spc="-84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75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dart.d</a:t>
            </a:r>
            <a:r>
              <a:rPr dirty="0" smtClean="0" sz="1300" spc="-14">
                <a:solidFill>
                  <a:srgbClr val="1B3678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50">
                <a:solidFill>
                  <a:srgbClr val="1B3678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-84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get-dart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art</a:t>
            </a:r>
            <a:r>
              <a:rPr dirty="0" smtClean="0" sz="2600" spc="12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SDK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59675" y="4232001"/>
            <a:ext cx="99695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50"/>
              </a:lnSpc>
              <a:spcBef>
                <a:spcPts val="72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}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mendukung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</a:t>
            </a:r>
            <a:r>
              <a:rPr dirty="0" smtClean="0" sz="1300" spc="-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langsung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pembuatan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mempermudah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</a:t>
            </a:r>
            <a:r>
              <a:rPr dirty="0" smtClean="0" sz="1300" spc="2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7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siap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1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perintah</a:t>
            </a:r>
            <a:r>
              <a:rPr dirty="0" smtClean="0" sz="1300" spc="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{value1,</a:t>
            </a:r>
            <a:r>
              <a:rPr dirty="0" smtClean="0" sz="1300" spc="-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value2,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value3}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&lt;TipeData&gt;{value1,</a:t>
            </a:r>
            <a:r>
              <a:rPr dirty="0" smtClean="0" sz="1300" spc="-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value2,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value3}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{</a:t>
            </a:r>
            <a:endParaRPr sz="1300">
              <a:latin typeface="Times New Roman"/>
              <a:cs typeface="Times New Roman"/>
            </a:endParaRPr>
          </a:p>
          <a:p>
            <a:pPr marL="1000125" marR="6140528" algn="just">
              <a:lnSpc>
                <a:spcPts val="1494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value1,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1000125" marR="6140528" algn="just">
              <a:lnSpc>
                <a:spcPts val="1494"/>
              </a:lnSpc>
              <a:spcBef>
                <a:spcPts val="304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value2,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1000125" marR="6140528" algn="just">
              <a:lnSpc>
                <a:spcPts val="1494"/>
              </a:lnSpc>
              <a:spcBef>
                <a:spcPts val="304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value3,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Dekla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asi</a:t>
            </a:r>
            <a:r>
              <a:rPr dirty="0" smtClean="0" sz="2600" spc="-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Seca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3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Langsung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ap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Map</a:t>
            </a:r>
            <a:r>
              <a:rPr dirty="0" smtClean="0" sz="1300" spc="11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y-value,</a:t>
            </a:r>
            <a:r>
              <a:rPr dirty="0" smtClean="0" sz="1300" spc="2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mirip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ind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x,</a:t>
            </a:r>
            <a:r>
              <a:rPr dirty="0" smtClean="0" sz="1300" spc="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r>
              <a:rPr dirty="0" smtClean="0" sz="1300" spc="1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542925" marR="225197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Sekilas</a:t>
            </a:r>
            <a:r>
              <a:rPr dirty="0" smtClean="0" sz="1300" spc="1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mirip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membedakan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adalah,</a:t>
            </a:r>
            <a:r>
              <a:rPr dirty="0" smtClean="0" sz="1300" spc="22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ind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pada</a:t>
            </a:r>
            <a:r>
              <a:rPr dirty="0" smtClean="0" sz="1300" spc="2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diatur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oleh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25197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otomatis,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1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berupa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int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auto</a:t>
            </a:r>
            <a:r>
              <a:rPr dirty="0" smtClean="0" sz="1300" spc="2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increment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dimulai</a:t>
            </a:r>
            <a:r>
              <a:rPr dirty="0" smtClean="0" sz="1300" spc="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nol</a:t>
            </a:r>
            <a:endParaRPr sz="1300">
              <a:latin typeface="Times New Roman"/>
              <a:cs typeface="Times New Roman"/>
            </a:endParaRPr>
          </a:p>
          <a:p>
            <a:pPr marL="542925" marR="305601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Sedangkan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pada</a:t>
            </a:r>
            <a:r>
              <a:rPr dirty="0" smtClean="0" sz="1300" spc="2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Map,</a:t>
            </a:r>
            <a:r>
              <a:rPr dirty="0" smtClean="0" sz="1300" spc="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ditentukan</a:t>
            </a:r>
            <a:r>
              <a:rPr dirty="0" smtClean="0" sz="1300" spc="-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apapun,</a:t>
            </a:r>
            <a:r>
              <a:rPr dirty="0" smtClean="0" sz="1300" spc="2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tentukan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05601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manual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memasukkan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r>
              <a:rPr dirty="0" smtClean="0" sz="1300" spc="1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542925" marR="407468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memasukkan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ada,</a:t>
            </a:r>
            <a:r>
              <a:rPr dirty="0" smtClean="0" sz="1300" spc="11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otomatis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lama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0746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diganti</a:t>
            </a:r>
            <a:r>
              <a:rPr dirty="0" smtClean="0" sz="1300" spc="2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baru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2346567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Map,</a:t>
            </a:r>
            <a:r>
              <a:rPr dirty="0" smtClean="0" sz="1300" spc="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perintah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sebagai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berikut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346567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Map&lt;Tipe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2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alue&gt;</a:t>
            </a:r>
            <a:r>
              <a:rPr dirty="0" smtClean="0" sz="1300" spc="2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{};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13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Map&lt;Tipe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2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alue&gt;();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&lt;Tipe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alue&gt;{};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7" cy="2523377"/>
          </a:xfrm>
          <a:custGeom>
            <a:avLst/>
            <a:gdLst/>
            <a:ahLst/>
            <a:cxnLst/>
            <a:rect l="l" t="t" r="r" b="b"/>
            <a:pathLst>
              <a:path w="8839197" h="2523377">
                <a:moveTo>
                  <a:pt x="0" y="0"/>
                </a:moveTo>
                <a:lnTo>
                  <a:pt x="8839197" y="0"/>
                </a:lnTo>
                <a:lnTo>
                  <a:pt x="8839197" y="2523377"/>
                </a:lnTo>
                <a:lnTo>
                  <a:pt x="0" y="252337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7" cy="2523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52500" y="2190750"/>
            <a:ext cx="3619500" cy="396200"/>
          </a:xfrm>
          <a:custGeom>
            <a:avLst/>
            <a:gdLst/>
            <a:ahLst/>
            <a:cxnLst/>
            <a:rect l="l" t="t" r="r" b="b"/>
            <a:pathLst>
              <a:path w="3619500" h="396200">
                <a:moveTo>
                  <a:pt x="0" y="0"/>
                </a:moveTo>
                <a:lnTo>
                  <a:pt x="3619500" y="0"/>
                </a:lnTo>
                <a:lnTo>
                  <a:pt x="3619500" y="396200"/>
                </a:lnTo>
                <a:lnTo>
                  <a:pt x="0" y="3962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572000" y="2190750"/>
            <a:ext cx="3619500" cy="396200"/>
          </a:xfrm>
          <a:custGeom>
            <a:avLst/>
            <a:gdLst/>
            <a:ahLst/>
            <a:cxnLst/>
            <a:rect l="l" t="t" r="r" b="b"/>
            <a:pathLst>
              <a:path w="3619500" h="396200">
                <a:moveTo>
                  <a:pt x="0" y="0"/>
                </a:moveTo>
                <a:lnTo>
                  <a:pt x="3619500" y="0"/>
                </a:lnTo>
                <a:lnTo>
                  <a:pt x="3619500" y="396200"/>
                </a:lnTo>
                <a:lnTo>
                  <a:pt x="0" y="3962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952500" y="2186000"/>
            <a:ext cx="0" cy="1990500"/>
          </a:xfrm>
          <a:custGeom>
            <a:avLst/>
            <a:gdLst/>
            <a:ahLst/>
            <a:cxnLst/>
            <a:rect l="l" t="t" r="r" b="b"/>
            <a:pathLst>
              <a:path w="0" h="1990500">
                <a:moveTo>
                  <a:pt x="0" y="0"/>
                </a:moveTo>
                <a:lnTo>
                  <a:pt x="0" y="1990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72000" y="2186000"/>
            <a:ext cx="0" cy="1990500"/>
          </a:xfrm>
          <a:custGeom>
            <a:avLst/>
            <a:gdLst/>
            <a:ahLst/>
            <a:cxnLst/>
            <a:rect l="l" t="t" r="r" b="b"/>
            <a:pathLst>
              <a:path w="0" h="1990500">
                <a:moveTo>
                  <a:pt x="0" y="0"/>
                </a:moveTo>
                <a:lnTo>
                  <a:pt x="0" y="1990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191500" y="2186000"/>
            <a:ext cx="0" cy="1990500"/>
          </a:xfrm>
          <a:custGeom>
            <a:avLst/>
            <a:gdLst/>
            <a:ahLst/>
            <a:cxnLst/>
            <a:rect l="l" t="t" r="r" b="b"/>
            <a:pathLst>
              <a:path w="0" h="1990500">
                <a:moveTo>
                  <a:pt x="0" y="0"/>
                </a:moveTo>
                <a:lnTo>
                  <a:pt x="0" y="1990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47750" y="21907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47750" y="25869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47750" y="29831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947750" y="33793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947750" y="37755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47750" y="41717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52500" y="21907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/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Method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/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Property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2000" y="21907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Keterangan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500" y="25869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map.length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2000" y="25869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Mendapatkan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panjang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500" y="29831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map[key]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29831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Mendapatkan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2500" y="33793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map[key]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33793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Mengubah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2500" y="37755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map.remove(key)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0" y="37755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Menghapus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anipulasi</a:t>
            </a:r>
            <a:r>
              <a:rPr dirty="0" smtClean="0" sz="2600" spc="-5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716390" cy="2984850"/>
          </a:xfrm>
          <a:custGeom>
            <a:avLst/>
            <a:gdLst/>
            <a:ahLst/>
            <a:cxnLst/>
            <a:rect l="l" t="t" r="r" b="b"/>
            <a:pathLst>
              <a:path w="7716390" h="2984850">
                <a:moveTo>
                  <a:pt x="0" y="0"/>
                </a:moveTo>
                <a:lnTo>
                  <a:pt x="7716390" y="0"/>
                </a:lnTo>
                <a:lnTo>
                  <a:pt x="7716390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7716390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anipulasi</a:t>
            </a:r>
            <a:r>
              <a:rPr dirty="0" smtClean="0" sz="2600" spc="-5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Map</a:t>
            </a:r>
            <a:r>
              <a:rPr dirty="0" smtClean="0" sz="1300" spc="11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mendukung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</a:t>
            </a:r>
            <a:r>
              <a:rPr dirty="0" smtClean="0" sz="1300" spc="-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langsung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pembuatan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Map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mempermudah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Map</a:t>
            </a:r>
            <a:r>
              <a:rPr dirty="0" smtClean="0" sz="1300" spc="11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</a:t>
            </a:r>
            <a:r>
              <a:rPr dirty="0" smtClean="0" sz="1300" spc="2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7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siap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1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perintah</a:t>
            </a:r>
            <a:r>
              <a:rPr dirty="0" smtClean="0" sz="1300" spc="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1000125" marR="5646917" indent="-457200">
              <a:lnSpc>
                <a:spcPts val="1494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{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1000125" marR="5646917">
              <a:lnSpc>
                <a:spcPts val="1494"/>
              </a:lnSpc>
              <a:spcBef>
                <a:spcPts val="304"/>
              </a:spcBef>
            </a:pP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y1</a:t>
            </a:r>
            <a:r>
              <a:rPr dirty="0" smtClean="0" sz="1300" spc="1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value1,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1000125" marR="5646917">
              <a:lnSpc>
                <a:spcPts val="1494"/>
              </a:lnSpc>
              <a:spcBef>
                <a:spcPts val="304"/>
              </a:spcBef>
            </a:pP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y2:</a:t>
            </a:r>
            <a:r>
              <a:rPr dirty="0" smtClean="0" sz="1300" spc="13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value2,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1000125" marR="5646917">
              <a:lnSpc>
                <a:spcPts val="1494"/>
              </a:lnSpc>
              <a:spcBef>
                <a:spcPts val="304"/>
              </a:spcBef>
            </a:pP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y3:</a:t>
            </a:r>
            <a:r>
              <a:rPr dirty="0" smtClean="0" sz="1300" spc="13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value3,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14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}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Dekla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asi</a:t>
            </a:r>
            <a:r>
              <a:rPr dirty="0" smtClean="0" sz="2600" spc="-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ap</a:t>
            </a:r>
            <a:r>
              <a:rPr dirty="0" smtClean="0" sz="2600" spc="13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Seca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3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Langsung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59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ymbol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Symbol</a:t>
            </a:r>
            <a:r>
              <a:rPr dirty="0" smtClean="0" sz="1300" spc="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sebenar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ang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sekali</a:t>
            </a:r>
            <a:r>
              <a:rPr dirty="0" smtClean="0" sz="1300" spc="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Symbol</a:t>
            </a:r>
            <a:r>
              <a:rPr dirty="0" smtClean="0" sz="1300" spc="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sebenar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sebagai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constant</a:t>
            </a:r>
            <a:endParaRPr sz="1300">
              <a:latin typeface="Times New Roman"/>
              <a:cs typeface="Times New Roman"/>
            </a:endParaRPr>
          </a:p>
          <a:p>
            <a:pPr marL="542925" marR="375769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Symbol,</a:t>
            </a:r>
            <a:r>
              <a:rPr dirty="0" smtClean="0" sz="1300" spc="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tanda</a:t>
            </a:r>
            <a:r>
              <a:rPr dirty="0" smtClean="0" sz="1300" spc="6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#,</a:t>
            </a:r>
            <a:r>
              <a:rPr dirty="0" smtClean="0" sz="1300" spc="-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butuh</a:t>
            </a:r>
            <a:r>
              <a:rPr dirty="0" smtClean="0" sz="1300" spc="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Symbol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7576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2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mengandung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spasi,</a:t>
            </a:r>
            <a:r>
              <a:rPr dirty="0" smtClean="0" sz="1300" spc="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Symbol(“t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xt”)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ymbol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4856467" cy="2984848"/>
          </a:xfrm>
          <a:custGeom>
            <a:avLst/>
            <a:gdLst/>
            <a:ahLst/>
            <a:cxnLst/>
            <a:rect l="l" t="t" r="r" b="b"/>
            <a:pathLst>
              <a:path w="4856467" h="2984848">
                <a:moveTo>
                  <a:pt x="0" y="0"/>
                </a:moveTo>
                <a:lnTo>
                  <a:pt x="4856467" y="0"/>
                </a:lnTo>
                <a:lnTo>
                  <a:pt x="4856467" y="2984848"/>
                </a:lnTo>
                <a:lnTo>
                  <a:pt x="0" y="29848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4856467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art</a:t>
            </a:r>
            <a:r>
              <a:rPr dirty="0" smtClean="0" sz="2600" spc="12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SDK</a:t>
            </a:r>
            <a:r>
              <a:rPr dirty="0" smtClean="0" sz="2600" spc="-21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66" b="1">
                <a:solidFill>
                  <a:srgbClr val="1A1A1A"/>
                </a:solidFill>
                <a:latin typeface="Times New Roman"/>
                <a:cs typeface="Times New Roman"/>
              </a:rPr>
              <a:t>x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ec</a:t>
            </a:r>
            <a:r>
              <a:rPr dirty="0" smtClean="0" sz="2600" spc="-5" b="1">
                <a:solidFill>
                  <a:srgbClr val="1A1A1A"/>
                </a:solidFill>
                <a:latin typeface="Times New Roman"/>
                <a:cs typeface="Times New Roman"/>
              </a:rPr>
              <a:t>u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table</a:t>
            </a:r>
            <a:r>
              <a:rPr dirty="0" smtClean="0" sz="2600" spc="31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File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2" cy="2230926"/>
          </a:xfrm>
          <a:custGeom>
            <a:avLst/>
            <a:gdLst/>
            <a:ahLst/>
            <a:cxnLst/>
            <a:rect l="l" t="t" r="r" b="b"/>
            <a:pathLst>
              <a:path w="8839202" h="2230926">
                <a:moveTo>
                  <a:pt x="0" y="0"/>
                </a:moveTo>
                <a:lnTo>
                  <a:pt x="8839202" y="0"/>
                </a:lnTo>
                <a:lnTo>
                  <a:pt x="8839202" y="2230926"/>
                </a:lnTo>
                <a:lnTo>
                  <a:pt x="0" y="22309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202" cy="2230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ymbol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-10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dan</a:t>
            </a:r>
            <a:r>
              <a:rPr dirty="0" smtClean="0" sz="3600" spc="71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Else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3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salah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percabangan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ercabangan</a:t>
            </a:r>
            <a:r>
              <a:rPr dirty="0" smtClean="0" sz="1300" spc="-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arti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mengeksekusi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15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tertentu</a:t>
            </a:r>
            <a:r>
              <a:rPr dirty="0" smtClean="0" sz="1300" spc="2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suatu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terpenuhi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Hampir</a:t>
            </a:r>
            <a:r>
              <a:rPr dirty="0" smtClean="0" sz="1300" spc="2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semua</a:t>
            </a:r>
            <a:r>
              <a:rPr dirty="0" smtClean="0" sz="1300" spc="2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mendukung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percabagan</a:t>
            </a:r>
            <a:r>
              <a:rPr dirty="0" smtClean="0" sz="1300" spc="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2532870"/>
          </a:xfrm>
          <a:custGeom>
            <a:avLst/>
            <a:gdLst/>
            <a:ahLst/>
            <a:cxnLst/>
            <a:rect l="l" t="t" r="r" b="b"/>
            <a:pathLst>
              <a:path w="8839200" h="2532870">
                <a:moveTo>
                  <a:pt x="0" y="0"/>
                </a:moveTo>
                <a:lnTo>
                  <a:pt x="8839200" y="0"/>
                </a:lnTo>
                <a:lnTo>
                  <a:pt x="8839200" y="2532870"/>
                </a:lnTo>
                <a:lnTo>
                  <a:pt x="0" y="25328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0" cy="2532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Blok</a:t>
            </a:r>
            <a:r>
              <a:rPr dirty="0" smtClean="0" sz="1300" spc="-2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dieksekusi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bernilai</a:t>
            </a:r>
            <a:r>
              <a:rPr dirty="0" smtClean="0" sz="1300" spc="2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true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Kadang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eksekusi</a:t>
            </a:r>
            <a:r>
              <a:rPr dirty="0" smtClean="0" sz="1300" spc="-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6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tertentu</a:t>
            </a:r>
            <a:r>
              <a:rPr dirty="0" smtClean="0" sz="1300" spc="-13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bernilai</a:t>
            </a:r>
            <a:r>
              <a:rPr dirty="0" smtClean="0" sz="1300" spc="2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false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Hal</a:t>
            </a:r>
            <a:r>
              <a:rPr dirty="0" smtClean="0" sz="1300" spc="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dilakukan</a:t>
            </a:r>
            <a:r>
              <a:rPr dirty="0" smtClean="0" sz="1300" spc="2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else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Else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851453" cy="2984850"/>
          </a:xfrm>
          <a:custGeom>
            <a:avLst/>
            <a:gdLst/>
            <a:ahLst/>
            <a:cxnLst/>
            <a:rect l="l" t="t" r="r" b="b"/>
            <a:pathLst>
              <a:path w="7851453" h="2984850">
                <a:moveTo>
                  <a:pt x="0" y="0"/>
                </a:moveTo>
                <a:lnTo>
                  <a:pt x="7851453" y="0"/>
                </a:lnTo>
                <a:lnTo>
                  <a:pt x="7851453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7851453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Else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dirty="0" smtClean="0" sz="1300" spc="-78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butuh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bebe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apa</a:t>
            </a:r>
            <a:r>
              <a:rPr dirty="0" smtClean="0" sz="1300" spc="-2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Kasus</a:t>
            </a:r>
            <a:r>
              <a:rPr dirty="0" smtClean="0" sz="1300" spc="11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ini,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else</a:t>
            </a:r>
            <a:r>
              <a:rPr dirty="0" smtClean="0" sz="1300" spc="1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Else</a:t>
            </a:r>
            <a:r>
              <a:rPr dirty="0" smtClean="0" sz="1300" spc="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ditambahkan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yak-ba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542925" marR="337465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1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salah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terpenuhi,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otomatis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berhenti,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else</a:t>
            </a:r>
            <a:r>
              <a:rPr dirty="0" smtClean="0" sz="1300" spc="1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selanjut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37465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dieksekusi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Else</a:t>
            </a:r>
            <a:r>
              <a:rPr dirty="0" smtClean="0" sz="2600" spc="57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6995742" cy="2984850"/>
          </a:xfrm>
          <a:custGeom>
            <a:avLst/>
            <a:gdLst/>
            <a:ahLst/>
            <a:cxnLst/>
            <a:rect l="l" t="t" r="r" b="b"/>
            <a:pathLst>
              <a:path w="6995742" h="2984850">
                <a:moveTo>
                  <a:pt x="0" y="0"/>
                </a:moveTo>
                <a:lnTo>
                  <a:pt x="6995742" y="0"/>
                </a:lnTo>
                <a:lnTo>
                  <a:pt x="6995742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6995742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Else</a:t>
            </a:r>
            <a:r>
              <a:rPr dirty="0" smtClean="0" sz="2600" spc="57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68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wi</a:t>
            </a:r>
            <a:r>
              <a:rPr dirty="0" smtClean="0" sz="3600" spc="-22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ch</a:t>
            </a:r>
            <a:r>
              <a:rPr dirty="0" smtClean="0" sz="3600" spc="-3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Case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594196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Kadang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butuh</a:t>
            </a:r>
            <a:r>
              <a:rPr dirty="0" smtClean="0" sz="1300" spc="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sederhana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dirty="0" smtClean="0" sz="1300" spc="-78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594196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perbandingan</a:t>
            </a:r>
            <a:r>
              <a:rPr dirty="0" smtClean="0" sz="1300" spc="18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==</a:t>
            </a:r>
            <a:endParaRPr sz="1300">
              <a:latin typeface="Times New Roman"/>
              <a:cs typeface="Times New Roman"/>
            </a:endParaRPr>
          </a:p>
          <a:p>
            <a:pPr marL="542925" marR="813779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Switch</a:t>
            </a:r>
            <a:r>
              <a:rPr dirty="0" smtClean="0" sz="1300" spc="1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statement</a:t>
            </a:r>
            <a:r>
              <a:rPr dirty="0" smtClean="0" sz="1300" spc="18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percabangan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sama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dirty="0" smtClean="0" sz="1300" spc="-78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20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sederhana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81377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pembuatan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switch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statement</a:t>
            </a:r>
            <a:r>
              <a:rPr dirty="0" smtClean="0" sz="1300" spc="-1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perbandingan</a:t>
            </a:r>
            <a:r>
              <a:rPr dirty="0" smtClean="0" sz="1300" spc="18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==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45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wi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ch</a:t>
            </a:r>
            <a:r>
              <a:rPr dirty="0" smtClean="0" sz="2600" spc="-25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Case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161634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Salah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ecutable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</a:t>
            </a:r>
            <a:r>
              <a:rPr dirty="0" smtClean="0" sz="1300" spc="2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4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ecutable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ﬁle</a:t>
            </a:r>
            <a:r>
              <a:rPr dirty="0" smtClean="0" sz="1300" spc="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6163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folder</a:t>
            </a:r>
            <a:r>
              <a:rPr dirty="0" smtClean="0" sz="1300" spc="2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bin</a:t>
            </a:r>
            <a:endParaRPr sz="1300">
              <a:latin typeface="Times New Roman"/>
              <a:cs typeface="Times New Roman"/>
            </a:endParaRPr>
          </a:p>
          <a:p>
            <a:pPr marL="542925" marR="879159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ﬁle</a:t>
            </a:r>
            <a:r>
              <a:rPr dirty="0" smtClean="0" sz="1300" spc="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project,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ompilasi</a:t>
            </a:r>
            <a:r>
              <a:rPr dirty="0" smtClean="0" sz="1300" spc="1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am,</a:t>
            </a:r>
            <a:r>
              <a:rPr dirty="0" smtClean="0" sz="1300" spc="3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87915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menjalankan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68" b="1">
                <a:solidFill>
                  <a:srgbClr val="1A1A1A"/>
                </a:solidFill>
                <a:latin typeface="Times New Roman"/>
                <a:cs typeface="Times New Roman"/>
              </a:rPr>
              <a:t>x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ec</a:t>
            </a:r>
            <a:r>
              <a:rPr dirty="0" smtClean="0" sz="2600" spc="-5" b="1">
                <a:solidFill>
                  <a:srgbClr val="1A1A1A"/>
                </a:solidFill>
                <a:latin typeface="Times New Roman"/>
                <a:cs typeface="Times New Roman"/>
              </a:rPr>
              <a:t>u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table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File</a:t>
            </a:r>
            <a:r>
              <a:rPr dirty="0" smtClean="0" sz="2600" spc="30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dart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5877002" cy="2984850"/>
          </a:xfrm>
          <a:custGeom>
            <a:avLst/>
            <a:gdLst/>
            <a:ahLst/>
            <a:cxnLst/>
            <a:rect l="l" t="t" r="r" b="b"/>
            <a:pathLst>
              <a:path w="5877002" h="2984850">
                <a:moveTo>
                  <a:pt x="0" y="0"/>
                </a:moveTo>
                <a:lnTo>
                  <a:pt x="5877002" y="0"/>
                </a:lnTo>
                <a:lnTo>
                  <a:pt x="5877002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5877002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5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wi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ch</a:t>
            </a:r>
            <a:r>
              <a:rPr dirty="0" smtClean="0" sz="2600" spc="-25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Case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Null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1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representasi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osong</a:t>
            </a:r>
            <a:endParaRPr sz="1300">
              <a:latin typeface="Times New Roman"/>
              <a:cs typeface="Times New Roman"/>
            </a:endParaRPr>
          </a:p>
          <a:p>
            <a:pPr marL="542925" marR="103354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2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default,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2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variable,</a:t>
            </a:r>
            <a:r>
              <a:rPr dirty="0" smtClean="0" sz="1300" spc="2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harus</a:t>
            </a:r>
            <a:r>
              <a:rPr dirty="0" smtClean="0" sz="1300" spc="2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diisi,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diisi,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0335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endParaRPr sz="1300">
              <a:latin typeface="Times New Roman"/>
              <a:cs typeface="Times New Roman"/>
            </a:endParaRPr>
          </a:p>
          <a:p>
            <a:pPr marL="542925" marR="180290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sebuah</a:t>
            </a:r>
            <a:r>
              <a:rPr dirty="0" smtClean="0" sz="1300" spc="-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diisi</a:t>
            </a:r>
            <a:r>
              <a:rPr dirty="0" smtClean="0" sz="1300" spc="-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null,</a:t>
            </a:r>
            <a:r>
              <a:rPr dirty="0" smtClean="0" sz="1300" spc="-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tambahkan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-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?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80290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(tanda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ya),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13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TipeData?</a:t>
            </a:r>
            <a:r>
              <a:rPr dirty="0" smtClean="0" sz="1300" spc="30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Null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2049019"/>
          </a:xfrm>
          <a:custGeom>
            <a:avLst/>
            <a:gdLst/>
            <a:ahLst/>
            <a:cxnLst/>
            <a:rect l="l" t="t" r="r" b="b"/>
            <a:pathLst>
              <a:path w="8839200" h="2049019">
                <a:moveTo>
                  <a:pt x="0" y="0"/>
                </a:moveTo>
                <a:lnTo>
                  <a:pt x="8839200" y="0"/>
                </a:lnTo>
                <a:lnTo>
                  <a:pt x="8839200" y="2049019"/>
                </a:lnTo>
                <a:lnTo>
                  <a:pt x="0" y="20490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0" cy="204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Null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354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ernary</a:t>
            </a:r>
            <a:r>
              <a:rPr dirty="0" smtClean="0" sz="3600" spc="4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pe</a:t>
            </a:r>
            <a:r>
              <a:rPr dirty="0" smtClean="0" sz="3600" spc="-9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149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ernary</a:t>
            </a:r>
            <a:r>
              <a:rPr dirty="0" smtClean="0" sz="1300" spc="-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1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sederhana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endParaRPr sz="1300">
              <a:latin typeface="Times New Roman"/>
              <a:cs typeface="Times New Roman"/>
            </a:endParaRPr>
          </a:p>
          <a:p>
            <a:pPr marL="542925" marR="298667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149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ernary</a:t>
            </a:r>
            <a:r>
              <a:rPr dirty="0" smtClean="0" sz="1300" spc="-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1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terdiri</a:t>
            </a:r>
            <a:r>
              <a:rPr dirty="0" smtClean="0" sz="1300" spc="-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valuasi,</a:t>
            </a:r>
            <a:r>
              <a:rPr dirty="0" smtClean="0" sz="1300" spc="2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menghasilkan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true</a:t>
            </a:r>
            <a:r>
              <a:rPr dirty="0" smtClean="0" sz="1300" spc="3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pertama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98667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diambil,</a:t>
            </a:r>
            <a:r>
              <a:rPr dirty="0" smtClean="0" sz="1300" spc="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false,</a:t>
            </a:r>
            <a:r>
              <a:rPr dirty="0" smtClean="0" sz="1300" spc="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edua</a:t>
            </a:r>
            <a:r>
              <a:rPr dirty="0" smtClean="0" sz="1300" spc="2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diambil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25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ernary</a:t>
            </a:r>
            <a:r>
              <a:rPr dirty="0" smtClean="0" sz="2600" spc="29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8" cy="2632640"/>
          </a:xfrm>
          <a:custGeom>
            <a:avLst/>
            <a:gdLst/>
            <a:ahLst/>
            <a:cxnLst/>
            <a:rect l="l" t="t" r="r" b="b"/>
            <a:pathLst>
              <a:path w="8839198" h="2632640">
                <a:moveTo>
                  <a:pt x="0" y="0"/>
                </a:moveTo>
                <a:lnTo>
                  <a:pt x="8839198" y="0"/>
                </a:lnTo>
                <a:lnTo>
                  <a:pt x="8839198" y="2632640"/>
                </a:lnTo>
                <a:lnTo>
                  <a:pt x="0" y="26326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8" cy="2632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6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2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anpa</a:t>
            </a:r>
            <a:r>
              <a:rPr dirty="0" smtClean="0" sz="2600" spc="42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5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ernary</a:t>
            </a:r>
            <a:r>
              <a:rPr dirty="0" smtClean="0" sz="2600" spc="29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1" cy="1147754"/>
          </a:xfrm>
          <a:custGeom>
            <a:avLst/>
            <a:gdLst/>
            <a:ahLst/>
            <a:cxnLst/>
            <a:rect l="l" t="t" r="r" b="b"/>
            <a:pathLst>
              <a:path w="8839201" h="1147754">
                <a:moveTo>
                  <a:pt x="0" y="0"/>
                </a:moveTo>
                <a:lnTo>
                  <a:pt x="8839201" y="0"/>
                </a:lnTo>
                <a:lnTo>
                  <a:pt x="8839201" y="1147754"/>
                </a:lnTo>
                <a:lnTo>
                  <a:pt x="0" y="11477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1" cy="1147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6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5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ernary</a:t>
            </a:r>
            <a:r>
              <a:rPr dirty="0" smtClean="0" sz="2600" spc="29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Null</a:t>
            </a:r>
            <a:r>
              <a:rPr dirty="0" smtClean="0" sz="3600" spc="45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142482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bebe</a:t>
            </a:r>
            <a:r>
              <a:rPr dirty="0" smtClean="0" sz="1300" spc="-26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apa</a:t>
            </a:r>
            <a:r>
              <a:rPr dirty="0" smtClean="0" sz="1300" spc="1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6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aman,</a:t>
            </a:r>
            <a:r>
              <a:rPr dirty="0" smtClean="0" sz="1300" spc="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ointerE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ception</a:t>
            </a:r>
            <a:r>
              <a:rPr dirty="0" smtClean="0" sz="1300" spc="-5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salah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esalahan</a:t>
            </a:r>
            <a:r>
              <a:rPr dirty="0" smtClean="0" sz="1300" spc="-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sangat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42482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sering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dilakukan</a:t>
            </a:r>
            <a:r>
              <a:rPr dirty="0" smtClean="0" sz="1300" spc="2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oleh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ammer</a:t>
            </a:r>
            <a:endParaRPr sz="1300">
              <a:latin typeface="Times New Roman"/>
              <a:cs typeface="Times New Roman"/>
            </a:endParaRPr>
          </a:p>
          <a:p>
            <a:pPr marL="542925" marR="418199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Biasa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ointerE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ception</a:t>
            </a:r>
            <a:r>
              <a:rPr dirty="0" smtClean="0" sz="1300" spc="-5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terjadi</a:t>
            </a:r>
            <a:r>
              <a:rPr dirty="0" smtClean="0" sz="1300" spc="3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sebuah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data,</a:t>
            </a:r>
            <a:r>
              <a:rPr dirty="0" smtClean="0" sz="1300" spc="2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</a:t>
            </a:r>
            <a:r>
              <a:rPr dirty="0" smtClean="0" sz="1300" spc="-23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yata</a:t>
            </a:r>
            <a:r>
              <a:rPr dirty="0" smtClean="0" sz="1300" spc="-1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1819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</a:t>
            </a:r>
            <a:endParaRPr sz="1300">
              <a:latin typeface="Times New Roman"/>
              <a:cs typeface="Times New Roman"/>
            </a:endParaRPr>
          </a:p>
          <a:p>
            <a:pPr marL="542925" marR="323927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mendukung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Safet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1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membantu</a:t>
            </a:r>
            <a:r>
              <a:rPr dirty="0" smtClean="0" sz="1300" spc="-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ammer</a:t>
            </a:r>
            <a:r>
              <a:rPr dirty="0" smtClean="0" sz="1300" spc="-7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esalahan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23927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Null</a:t>
            </a:r>
            <a:r>
              <a:rPr dirty="0" smtClean="0" sz="2600" spc="33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y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5723760" cy="2984851"/>
          </a:xfrm>
          <a:custGeom>
            <a:avLst/>
            <a:gdLst/>
            <a:ahLst/>
            <a:cxnLst/>
            <a:rect l="l" t="t" r="r" b="b"/>
            <a:pathLst>
              <a:path w="5723760" h="2984851">
                <a:moveTo>
                  <a:pt x="0" y="0"/>
                </a:moveTo>
                <a:lnTo>
                  <a:pt x="5723760" y="0"/>
                </a:lnTo>
                <a:lnTo>
                  <a:pt x="5723760" y="2984851"/>
                </a:lnTo>
                <a:lnTo>
                  <a:pt x="0" y="29848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5723760" cy="2984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1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enjalan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</a:t>
            </a:r>
            <a:r>
              <a:rPr dirty="0" smtClean="0" sz="2600" spc="-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File</a:t>
            </a:r>
            <a:r>
              <a:rPr dirty="0" smtClean="0" sz="2600" spc="30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dart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481433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2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default,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2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propert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-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terhadap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81433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(bisa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null),</a:t>
            </a:r>
            <a:r>
              <a:rPr dirty="0" smtClean="0" sz="1300" spc="-1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memberi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compile</a:t>
            </a:r>
            <a:r>
              <a:rPr dirty="0" smtClean="0" sz="1300" spc="1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error</a:t>
            </a:r>
            <a:endParaRPr sz="1300">
              <a:latin typeface="Times New Roman"/>
              <a:cs typeface="Times New Roman"/>
            </a:endParaRPr>
          </a:p>
          <a:p>
            <a:pPr marL="542925" marR="200102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meminta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Check</a:t>
            </a:r>
            <a:r>
              <a:rPr dirty="0" smtClean="0" sz="1300" spc="15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terlebih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dahulu,</a:t>
            </a:r>
            <a:r>
              <a:rPr dirty="0" smtClean="0" sz="1300" spc="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sebelum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00102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Null</a:t>
            </a:r>
            <a:r>
              <a:rPr dirty="0" smtClean="0" sz="2600" spc="33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Check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52400" y="2006250"/>
            <a:ext cx="8839201" cy="1226793"/>
          </a:xfrm>
          <a:custGeom>
            <a:avLst/>
            <a:gdLst/>
            <a:ahLst/>
            <a:cxnLst/>
            <a:rect l="l" t="t" r="r" b="b"/>
            <a:pathLst>
              <a:path w="8839201" h="1226793">
                <a:moveTo>
                  <a:pt x="0" y="0"/>
                </a:moveTo>
                <a:lnTo>
                  <a:pt x="8839201" y="0"/>
                </a:lnTo>
                <a:lnTo>
                  <a:pt x="8839201" y="1226793"/>
                </a:lnTo>
                <a:lnTo>
                  <a:pt x="0" y="12267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52400" y="2006250"/>
            <a:ext cx="8839201" cy="1226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3385443"/>
            <a:ext cx="7772517" cy="1605657"/>
          </a:xfrm>
          <a:custGeom>
            <a:avLst/>
            <a:gdLst/>
            <a:ahLst/>
            <a:cxnLst/>
            <a:rect l="l" t="t" r="r" b="b"/>
            <a:pathLst>
              <a:path w="7772517" h="1605657">
                <a:moveTo>
                  <a:pt x="0" y="0"/>
                </a:moveTo>
                <a:lnTo>
                  <a:pt x="7772517" y="0"/>
                </a:lnTo>
                <a:lnTo>
                  <a:pt x="7772517" y="1605657"/>
                </a:lnTo>
                <a:lnTo>
                  <a:pt x="0" y="16056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3385442"/>
            <a:ext cx="7772517" cy="160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Null</a:t>
            </a:r>
            <a:r>
              <a:rPr dirty="0" smtClean="0" sz="2600" spc="33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Check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333008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non</a:t>
            </a:r>
            <a:r>
              <a:rPr dirty="0" smtClean="0" sz="1300" spc="13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nullable,</a:t>
            </a:r>
            <a:r>
              <a:rPr dirty="0" smtClean="0" sz="1300" spc="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langsung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masukkan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3300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saja</a:t>
            </a:r>
            <a:endParaRPr sz="1300">
              <a:latin typeface="Times New Roman"/>
              <a:cs typeface="Times New Roman"/>
            </a:endParaRPr>
          </a:p>
          <a:p>
            <a:pPr marL="542925" marR="375108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non</a:t>
            </a:r>
            <a:r>
              <a:rPr dirty="0" smtClean="0" sz="1300" spc="13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nullable,</a:t>
            </a:r>
            <a:r>
              <a:rPr dirty="0" smtClean="0" sz="1300" spc="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wajib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2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7510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check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terlebih</a:t>
            </a:r>
            <a:r>
              <a:rPr dirty="0" smtClean="0" sz="1300" spc="-3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dahulu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ersi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2600" spc="-11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7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6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on</a:t>
            </a:r>
            <a:r>
              <a:rPr dirty="0" smtClean="0" sz="2600" spc="45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Nullable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2" cy="2404148"/>
          </a:xfrm>
          <a:custGeom>
            <a:avLst/>
            <a:gdLst/>
            <a:ahLst/>
            <a:cxnLst/>
            <a:rect l="l" t="t" r="r" b="b"/>
            <a:pathLst>
              <a:path w="8839202" h="2404148">
                <a:moveTo>
                  <a:pt x="0" y="0"/>
                </a:moveTo>
                <a:lnTo>
                  <a:pt x="8839202" y="0"/>
                </a:lnTo>
                <a:lnTo>
                  <a:pt x="8839202" y="2404148"/>
                </a:lnTo>
                <a:lnTo>
                  <a:pt x="0" y="24041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2" cy="2404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28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ersi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2600" spc="-11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7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6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on</a:t>
            </a:r>
            <a:r>
              <a:rPr dirty="0" smtClean="0" sz="2600" spc="45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Nullable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323597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butuh</a:t>
            </a:r>
            <a:r>
              <a:rPr dirty="0" smtClean="0" sz="1300" spc="7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non</a:t>
            </a:r>
            <a:r>
              <a:rPr dirty="0" smtClean="0" sz="1300" spc="13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nullable,</a:t>
            </a:r>
            <a:r>
              <a:rPr dirty="0" smtClean="0" sz="1300" spc="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23597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</a:t>
            </a:r>
            <a:r>
              <a:rPr dirty="0" smtClean="0" sz="1300" spc="-23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yata</a:t>
            </a:r>
            <a:r>
              <a:rPr dirty="0" smtClean="0" sz="1300" spc="-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null,</a:t>
            </a:r>
            <a:r>
              <a:rPr dirty="0" smtClean="0" sz="1300" spc="-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ganti</a:t>
            </a:r>
            <a:r>
              <a:rPr dirty="0" smtClean="0" sz="1300" spc="18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</a:t>
            </a:r>
            <a:r>
              <a:rPr dirty="0" smtClean="0" sz="1300" spc="-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endParaRPr sz="1300">
              <a:latin typeface="Times New Roman"/>
              <a:cs typeface="Times New Roman"/>
            </a:endParaRPr>
          </a:p>
          <a:p>
            <a:pPr marL="542925" marR="384684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hal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tersebut,</a:t>
            </a:r>
            <a:r>
              <a:rPr dirty="0" smtClean="0" sz="1300" spc="-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else,</a:t>
            </a:r>
            <a:r>
              <a:rPr dirty="0" smtClean="0" sz="1300" spc="1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cukup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8468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-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??</a:t>
            </a:r>
            <a:r>
              <a:rPr dirty="0" smtClean="0" sz="1300" spc="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(tanda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dua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kali)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au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13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alue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9" cy="1176646"/>
          </a:xfrm>
          <a:custGeom>
            <a:avLst/>
            <a:gdLst/>
            <a:ahLst/>
            <a:cxnLst/>
            <a:rect l="l" t="t" r="r" b="b"/>
            <a:pathLst>
              <a:path w="8839199" h="1176646">
                <a:moveTo>
                  <a:pt x="0" y="0"/>
                </a:moveTo>
                <a:lnTo>
                  <a:pt x="8839199" y="0"/>
                </a:lnTo>
                <a:lnTo>
                  <a:pt x="8839199" y="1176646"/>
                </a:lnTo>
                <a:lnTo>
                  <a:pt x="0" y="11766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9" cy="1176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au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13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50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alue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1011899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mendukung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-9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paksa</a:t>
            </a:r>
            <a:r>
              <a:rPr dirty="0" smtClean="0" sz="1300" spc="2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non</a:t>
            </a:r>
            <a:r>
              <a:rPr dirty="0" smtClean="0" sz="1300" spc="13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01189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1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!</a:t>
            </a:r>
            <a:r>
              <a:rPr dirty="0" smtClean="0" sz="1300" spc="-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(tanda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seru)</a:t>
            </a:r>
            <a:r>
              <a:rPr dirty="0" smtClean="0" sz="1300" spc="18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setelah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2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542925" marR="597003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onsekuensi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-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yata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8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null,</a:t>
            </a:r>
            <a:r>
              <a:rPr dirty="0" smtClean="0" sz="1300" spc="-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otomatis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terjadi</a:t>
            </a:r>
            <a:r>
              <a:rPr dirty="0" smtClean="0" sz="1300" spc="-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error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597003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berjalan,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jadi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bijak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ersi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Seca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1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sa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1" cy="1149814"/>
          </a:xfrm>
          <a:custGeom>
            <a:avLst/>
            <a:gdLst/>
            <a:ahLst/>
            <a:cxnLst/>
            <a:rect l="l" t="t" r="r" b="b"/>
            <a:pathLst>
              <a:path w="8839201" h="1149814">
                <a:moveTo>
                  <a:pt x="0" y="0"/>
                </a:moveTo>
                <a:lnTo>
                  <a:pt x="8839201" y="0"/>
                </a:lnTo>
                <a:lnTo>
                  <a:pt x="8839201" y="1149814"/>
                </a:lnTo>
                <a:lnTo>
                  <a:pt x="0" y="11498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201" cy="1149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ersi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Seca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1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sa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89815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1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member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(propert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method,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ator),</a:t>
            </a:r>
            <a:r>
              <a:rPr dirty="0" smtClean="0" sz="1300" spc="-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89815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memberi</a:t>
            </a:r>
            <a:r>
              <a:rPr dirty="0" smtClean="0" sz="1300" spc="9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peringatan</a:t>
            </a:r>
            <a:r>
              <a:rPr dirty="0" smtClean="0" sz="1300" spc="-5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check</a:t>
            </a:r>
            <a:endParaRPr sz="1300">
              <a:latin typeface="Times New Roman"/>
              <a:cs typeface="Times New Roman"/>
            </a:endParaRPr>
          </a:p>
          <a:p>
            <a:pPr marL="542925" marR="490348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member</a:t>
            </a:r>
            <a:r>
              <a:rPr dirty="0" smtClean="0" sz="1300" spc="-1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aman,</a:t>
            </a:r>
            <a:r>
              <a:rPr dirty="0" smtClean="0" sz="1300" spc="14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tanpa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harus</a:t>
            </a:r>
            <a:r>
              <a:rPr dirty="0" smtClean="0" sz="1300" spc="2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memaksa</a:t>
            </a:r>
            <a:r>
              <a:rPr dirty="0" smtClean="0" sz="1300" spc="-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9034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ersi,</a:t>
            </a:r>
            <a:r>
              <a:rPr dirty="0" smtClean="0" sz="1300" spc="2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tanda</a:t>
            </a:r>
            <a:r>
              <a:rPr dirty="0" smtClean="0" sz="1300" spc="6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(?)</a:t>
            </a:r>
            <a:endParaRPr sz="1300">
              <a:latin typeface="Times New Roman"/>
              <a:cs typeface="Times New Roman"/>
            </a:endParaRPr>
          </a:p>
          <a:p>
            <a:pPr marL="542925" marR="224372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onsekuensi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-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membe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hasil</a:t>
            </a:r>
            <a:r>
              <a:rPr dirty="0" smtClean="0" sz="1300" spc="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member</a:t>
            </a:r>
            <a:r>
              <a:rPr dirty="0" smtClean="0" sz="1300" spc="-1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13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jadi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24372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kalo</a:t>
            </a:r>
            <a:r>
              <a:rPr dirty="0" smtClean="0" sz="1300" spc="8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yata</a:t>
            </a:r>
            <a:r>
              <a:rPr dirty="0" smtClean="0" sz="1300" spc="1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enga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ses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2600" spc="-11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1600329"/>
          </a:xfrm>
          <a:custGeom>
            <a:avLst/>
            <a:gdLst/>
            <a:ahLst/>
            <a:cxnLst/>
            <a:rect l="l" t="t" r="r" b="b"/>
            <a:pathLst>
              <a:path w="8839200" h="1600329">
                <a:moveTo>
                  <a:pt x="0" y="0"/>
                </a:moveTo>
                <a:lnTo>
                  <a:pt x="8839200" y="0"/>
                </a:lnTo>
                <a:lnTo>
                  <a:pt x="8839200" y="1600329"/>
                </a:lnTo>
                <a:lnTo>
                  <a:pt x="0" y="16003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0" cy="1600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enga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ses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Nullable</a:t>
            </a:r>
            <a:r>
              <a:rPr dirty="0" smtClean="0" sz="2600" spc="-11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29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embu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-3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oject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109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mtClean="0" sz="3600" spc="-7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4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oop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dirty="0" smtClean="0" sz="1300" spc="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salah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Blok</a:t>
            </a:r>
            <a:r>
              <a:rPr dirty="0" smtClean="0" sz="1300" spc="-2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terdapat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dirty="0" smtClean="0" sz="1300" spc="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selalu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diulangi</a:t>
            </a:r>
            <a:r>
              <a:rPr dirty="0" smtClean="0" sz="1300" spc="13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selama</a:t>
            </a:r>
            <a:r>
              <a:rPr dirty="0" smtClean="0" sz="1300" spc="2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dirty="0" smtClean="0" sz="1300" spc="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terpenuhi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79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5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oop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9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for(init</a:t>
            </a:r>
            <a:r>
              <a:rPr dirty="0" smtClean="0" sz="1300" spc="1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statement;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ondisi;</a:t>
            </a:r>
            <a:r>
              <a:rPr dirty="0" smtClean="0" sz="1300" spc="1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post</a:t>
            </a:r>
            <a:r>
              <a:rPr dirty="0" smtClean="0" sz="1300" spc="2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statement){</a:t>
            </a:r>
            <a:endParaRPr sz="1300">
              <a:latin typeface="Times New Roman"/>
              <a:cs typeface="Times New Roman"/>
            </a:endParaRPr>
          </a:p>
          <a:p>
            <a:pPr marL="181317">
              <a:lnSpc>
                <a:spcPct val="95825"/>
              </a:lnSpc>
              <a:spcBef>
                <a:spcPts val="305"/>
              </a:spcBef>
            </a:pP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block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endParaRPr sz="1300">
              <a:latin typeface="Times New Roman"/>
              <a:cs typeface="Times New Roman"/>
            </a:endParaRPr>
          </a:p>
          <a:p>
            <a:pPr marL="857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}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1874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Init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statement</a:t>
            </a:r>
            <a:r>
              <a:rPr dirty="0" smtClean="0" sz="1300" spc="-1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dieksekusi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sekali</a:t>
            </a:r>
            <a:r>
              <a:rPr dirty="0" smtClean="0" sz="1300" spc="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wal</a:t>
            </a:r>
            <a:r>
              <a:rPr dirty="0" smtClean="0" sz="1300" spc="1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sebelum</a:t>
            </a:r>
            <a:r>
              <a:rPr dirty="0" smtClean="0" sz="1300" spc="-1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endParaRPr sz="1300">
              <a:latin typeface="Times New Roman"/>
              <a:cs typeface="Times New Roman"/>
            </a:endParaRPr>
          </a:p>
          <a:p>
            <a:pPr marL="542925" marR="133567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dilakukan</a:t>
            </a:r>
            <a:r>
              <a:rPr dirty="0" smtClean="0" sz="1300" spc="2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pengecekan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setiap</a:t>
            </a:r>
            <a:r>
              <a:rPr dirty="0" smtClean="0" sz="1300" spc="1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perulangan,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true</a:t>
            </a:r>
            <a:r>
              <a:rPr dirty="0" smtClean="0" sz="1300" spc="3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dilakukan,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33567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false</a:t>
            </a:r>
            <a:r>
              <a:rPr dirty="0" smtClean="0" sz="1300" spc="1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berhenti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ost</a:t>
            </a:r>
            <a:r>
              <a:rPr dirty="0" smtClean="0" sz="1300" spc="23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statement</a:t>
            </a:r>
            <a:r>
              <a:rPr dirty="0" smtClean="0" sz="1300" spc="-1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dieksekusi</a:t>
            </a:r>
            <a:r>
              <a:rPr dirty="0" smtClean="0" sz="1300" spc="-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setiap</a:t>
            </a:r>
            <a:r>
              <a:rPr dirty="0" smtClean="0" sz="1300" spc="1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kali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diakhir</a:t>
            </a:r>
            <a:r>
              <a:rPr dirty="0" smtClean="0" sz="1300" spc="2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endParaRPr sz="1300">
              <a:latin typeface="Times New Roman"/>
              <a:cs typeface="Times New Roman"/>
            </a:endParaRPr>
          </a:p>
          <a:p>
            <a:pPr marL="542925" marR="183097" indent="-328291">
              <a:lnSpc>
                <a:spcPct val="115384"/>
              </a:lnSpc>
              <a:spcBef>
                <a:spcPts val="355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Init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statement,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ost</a:t>
            </a:r>
            <a:r>
              <a:rPr dirty="0" smtClean="0" sz="1300" spc="23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Statement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wajib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diisi,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diisi,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arti</a:t>
            </a:r>
            <a:r>
              <a:rPr dirty="0" smtClean="0" sz="1300" spc="-10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selalu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bernilai</a:t>
            </a:r>
            <a:r>
              <a:rPr dirty="0" smtClean="0" sz="1300" spc="2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true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Si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tak</a:t>
            </a:r>
            <a:r>
              <a:rPr dirty="0" smtClean="0" sz="2600" spc="48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7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erulangan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79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9" cy="1423658"/>
          </a:xfrm>
          <a:custGeom>
            <a:avLst/>
            <a:gdLst/>
            <a:ahLst/>
            <a:cxnLst/>
            <a:rect l="l" t="t" r="r" b="b"/>
            <a:pathLst>
              <a:path w="8839199" h="1423658">
                <a:moveTo>
                  <a:pt x="0" y="0"/>
                </a:moveTo>
                <a:lnTo>
                  <a:pt x="8839199" y="0"/>
                </a:lnTo>
                <a:lnTo>
                  <a:pt x="8839199" y="1423658"/>
                </a:lnTo>
                <a:lnTo>
                  <a:pt x="0" y="14236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199" cy="1423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7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erulangan</a:t>
            </a:r>
            <a:r>
              <a:rPr dirty="0" smtClean="0" sz="2600" spc="-8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2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anpa</a:t>
            </a:r>
            <a:r>
              <a:rPr dirty="0" smtClean="0" sz="2600" spc="49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H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2303834"/>
          </a:xfrm>
          <a:custGeom>
            <a:avLst/>
            <a:gdLst/>
            <a:ahLst/>
            <a:cxnLst/>
            <a:rect l="l" t="t" r="r" b="b"/>
            <a:pathLst>
              <a:path w="8839200" h="2303834">
                <a:moveTo>
                  <a:pt x="0" y="0"/>
                </a:moveTo>
                <a:lnTo>
                  <a:pt x="8839200" y="0"/>
                </a:lnTo>
                <a:lnTo>
                  <a:pt x="8839200" y="2303834"/>
                </a:lnTo>
                <a:lnTo>
                  <a:pt x="0" y="230383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0" cy="2303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7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erulangan</a:t>
            </a:r>
            <a:r>
              <a:rPr dirty="0" smtClean="0" sz="2600" spc="-14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2600" spc="-1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8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ondisi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1" cy="1615601"/>
          </a:xfrm>
          <a:custGeom>
            <a:avLst/>
            <a:gdLst/>
            <a:ahLst/>
            <a:cxnLst/>
            <a:rect l="l" t="t" r="r" b="b"/>
            <a:pathLst>
              <a:path w="8839201" h="1615601">
                <a:moveTo>
                  <a:pt x="0" y="0"/>
                </a:moveTo>
                <a:lnTo>
                  <a:pt x="8839201" y="0"/>
                </a:lnTo>
                <a:lnTo>
                  <a:pt x="8839201" y="1615601"/>
                </a:lnTo>
                <a:lnTo>
                  <a:pt x="0" y="16156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1" cy="1615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7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erulangan</a:t>
            </a:r>
            <a:r>
              <a:rPr dirty="0" smtClean="0" sz="2600" spc="-14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2600" spc="-1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Init</a:t>
            </a:r>
            <a:r>
              <a:rPr dirty="0" smtClean="0" sz="2600" spc="-10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7" cy="1446145"/>
          </a:xfrm>
          <a:custGeom>
            <a:avLst/>
            <a:gdLst/>
            <a:ahLst/>
            <a:cxnLst/>
            <a:rect l="l" t="t" r="r" b="b"/>
            <a:pathLst>
              <a:path w="8839197" h="1446145">
                <a:moveTo>
                  <a:pt x="0" y="0"/>
                </a:moveTo>
                <a:lnTo>
                  <a:pt x="8839197" y="0"/>
                </a:lnTo>
                <a:lnTo>
                  <a:pt x="8839197" y="1446145"/>
                </a:lnTo>
                <a:lnTo>
                  <a:pt x="0" y="14461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7" cy="1446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7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erulangan</a:t>
            </a:r>
            <a:r>
              <a:rPr dirty="0" smtClean="0" sz="2600" spc="-14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2600" spc="-1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1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While</a:t>
            </a:r>
            <a:r>
              <a:rPr dirty="0" smtClean="0" sz="3600" spc="88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4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oop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While</a:t>
            </a:r>
            <a:r>
              <a:rPr dirty="0" smtClean="0" sz="1300" spc="1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loop</a:t>
            </a:r>
            <a:r>
              <a:rPr dirty="0" smtClean="0" sz="1300" spc="10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1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sederhana</a:t>
            </a:r>
            <a:r>
              <a:rPr dirty="0" smtClean="0" sz="1300" spc="15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dibanding</a:t>
            </a:r>
            <a:r>
              <a:rPr dirty="0" smtClean="0" sz="1300" spc="-1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dirty="0" smtClean="0" sz="1300" spc="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loop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while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loop,</a:t>
            </a:r>
            <a:r>
              <a:rPr dirty="0" smtClean="0" sz="1300" spc="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terdapat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perulangan,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tanpa</a:t>
            </a:r>
            <a:r>
              <a:rPr dirty="0" smtClean="0" sz="1300" spc="6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init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statement</a:t>
            </a:r>
            <a:r>
              <a:rPr dirty="0" smtClean="0" sz="1300" spc="-1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post</a:t>
            </a:r>
            <a:r>
              <a:rPr dirty="0" smtClean="0" sz="1300" spc="2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statement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While</a:t>
            </a:r>
            <a:r>
              <a:rPr dirty="0" smtClean="0" sz="2600" spc="63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oop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7" cy="2069072"/>
          </a:xfrm>
          <a:custGeom>
            <a:avLst/>
            <a:gdLst/>
            <a:ahLst/>
            <a:cxnLst/>
            <a:rect l="l" t="t" r="r" b="b"/>
            <a:pathLst>
              <a:path w="8839197" h="2069072">
                <a:moveTo>
                  <a:pt x="0" y="0"/>
                </a:moveTo>
                <a:lnTo>
                  <a:pt x="8839197" y="0"/>
                </a:lnTo>
                <a:lnTo>
                  <a:pt x="8839197" y="2069072"/>
                </a:lnTo>
                <a:lnTo>
                  <a:pt x="0" y="206907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7" cy="2069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5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While</a:t>
            </a:r>
            <a:r>
              <a:rPr dirty="0" smtClean="0" sz="2600" spc="63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oop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project</a:t>
            </a:r>
            <a:r>
              <a:rPr dirty="0" smtClean="0" sz="1300" spc="-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perintah</a:t>
            </a:r>
            <a:r>
              <a:rPr dirty="0" smtClean="0" sz="1300" spc="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create</a:t>
            </a:r>
            <a:r>
              <a:rPr dirty="0" smtClean="0" sz="1300" spc="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nama_project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oject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r>
              <a:rPr dirty="0" smtClean="0" sz="3600" spc="1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While</a:t>
            </a:r>
            <a:r>
              <a:rPr dirty="0" smtClean="0" sz="3600" spc="88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4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oop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</a:t>
            </a:r>
            <a:r>
              <a:rPr dirty="0" smtClean="0" sz="1300" spc="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While</a:t>
            </a:r>
            <a:r>
              <a:rPr dirty="0" smtClean="0" sz="1300" spc="1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loop</a:t>
            </a:r>
            <a:r>
              <a:rPr dirty="0" smtClean="0" sz="1300" spc="10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mirip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while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erbedaan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pada</a:t>
            </a:r>
            <a:r>
              <a:rPr dirty="0" smtClean="0" sz="1300" spc="2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pengecekan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endParaRPr sz="1300">
              <a:latin typeface="Times New Roman"/>
              <a:cs typeface="Times New Roman"/>
            </a:endParaRPr>
          </a:p>
          <a:p>
            <a:pPr marL="542925" marR="60128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engecekan</a:t>
            </a:r>
            <a:r>
              <a:rPr dirty="0" smtClean="0" sz="1300" spc="-5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while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loop</a:t>
            </a:r>
            <a:r>
              <a:rPr dirty="0" smtClean="0" sz="1300" spc="10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dilakukan</a:t>
            </a:r>
            <a:r>
              <a:rPr dirty="0" smtClean="0" sz="1300" spc="2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wal</a:t>
            </a:r>
            <a:r>
              <a:rPr dirty="0" smtClean="0" sz="1300" spc="1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sebelum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r>
              <a:rPr dirty="0" smtClean="0" sz="1300" spc="-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dilakukan,</a:t>
            </a:r>
            <a:r>
              <a:rPr dirty="0" smtClean="0" sz="1300" spc="2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sedangkan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6012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while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loop</a:t>
            </a:r>
            <a:r>
              <a:rPr dirty="0" smtClean="0" sz="1300" spc="10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dilakukan</a:t>
            </a:r>
            <a:r>
              <a:rPr dirty="0" smtClean="0" sz="1300" spc="2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setelah</a:t>
            </a:r>
            <a:r>
              <a:rPr dirty="0" smtClean="0" sz="1300" spc="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r>
              <a:rPr dirty="0" smtClean="0" sz="1300" spc="-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dilakukan</a:t>
            </a:r>
            <a:endParaRPr sz="1300">
              <a:latin typeface="Times New Roman"/>
              <a:cs typeface="Times New Roman"/>
            </a:endParaRPr>
          </a:p>
          <a:p>
            <a:pPr marL="542925" marR="226023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Oleh</a:t>
            </a:r>
            <a:r>
              <a:rPr dirty="0" smtClean="0" sz="1300" spc="1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karena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itu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</a:t>
            </a:r>
            <a:r>
              <a:rPr dirty="0" smtClean="0" sz="1300" spc="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while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loop,</a:t>
            </a:r>
            <a:r>
              <a:rPr dirty="0" smtClean="0" sz="1300" spc="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minimal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pasti</a:t>
            </a:r>
            <a:r>
              <a:rPr dirty="0" smtClean="0" sz="1300" spc="2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sekali</a:t>
            </a:r>
            <a:r>
              <a:rPr dirty="0" smtClean="0" sz="1300" spc="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dilakukan</a:t>
            </a:r>
            <a:r>
              <a:rPr dirty="0" smtClean="0" sz="1300" spc="2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walaupun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ondisi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26023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bernilai</a:t>
            </a:r>
            <a:r>
              <a:rPr dirty="0" smtClean="0" sz="1300" spc="2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true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Do</a:t>
            </a:r>
            <a:r>
              <a:rPr dirty="0" smtClean="0" sz="2600" spc="13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While</a:t>
            </a:r>
            <a:r>
              <a:rPr dirty="0" smtClean="0" sz="2600" spc="63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oop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1" cy="2186701"/>
          </a:xfrm>
          <a:custGeom>
            <a:avLst/>
            <a:gdLst/>
            <a:ahLst/>
            <a:cxnLst/>
            <a:rect l="l" t="t" r="r" b="b"/>
            <a:pathLst>
              <a:path w="8839201" h="2186701">
                <a:moveTo>
                  <a:pt x="0" y="0"/>
                </a:moveTo>
                <a:lnTo>
                  <a:pt x="8839201" y="0"/>
                </a:lnTo>
                <a:lnTo>
                  <a:pt x="8839201" y="2186701"/>
                </a:lnTo>
                <a:lnTo>
                  <a:pt x="0" y="21867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201" cy="2186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Do</a:t>
            </a:r>
            <a:r>
              <a:rPr dirty="0" smtClean="0" sz="2600" spc="13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While</a:t>
            </a:r>
            <a:r>
              <a:rPr dirty="0" smtClean="0" sz="2600" spc="63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oop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eak</a:t>
            </a:r>
            <a:r>
              <a:rPr dirty="0" smtClean="0" sz="3600" spc="61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dan</a:t>
            </a:r>
            <a:r>
              <a:rPr dirty="0" smtClean="0" sz="3600" spc="71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tinue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380391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22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switch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case,</a:t>
            </a:r>
            <a:r>
              <a:rPr dirty="0" smtClean="0" sz="1300" spc="1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mengenal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break,</a:t>
            </a:r>
            <a:r>
              <a:rPr dirty="0" smtClean="0" sz="1300" spc="2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yaitu</a:t>
            </a:r>
            <a:r>
              <a:rPr dirty="0" smtClean="0" sz="1300" spc="18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menghentikan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case</a:t>
            </a:r>
            <a:r>
              <a:rPr dirty="0" smtClean="0" sz="1300" spc="1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80391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switch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Sama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pada</a:t>
            </a:r>
            <a:r>
              <a:rPr dirty="0" smtClean="0" sz="1300" spc="2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perulangan,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break</a:t>
            </a:r>
            <a:r>
              <a:rPr dirty="0" smtClean="0" sz="1300" spc="3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menghentikan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seluruh</a:t>
            </a:r>
            <a:r>
              <a:rPr dirty="0" smtClean="0" sz="1300" spc="-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perulangan.</a:t>
            </a:r>
            <a:endParaRPr sz="1300">
              <a:latin typeface="Times New Roman"/>
              <a:cs typeface="Times New Roman"/>
            </a:endParaRPr>
          </a:p>
          <a:p>
            <a:pPr marL="542925" marR="304610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berbeda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continue,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continue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5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menghentikan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r>
              <a:rPr dirty="0" smtClean="0" sz="1300" spc="-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2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04610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lalu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melanjutkan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selanjut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B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eak</a:t>
            </a:r>
            <a:r>
              <a:rPr dirty="0" smtClean="0" sz="2600" spc="44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&amp;</a:t>
            </a:r>
            <a:r>
              <a:rPr dirty="0" smtClean="0" sz="2600" spc="7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C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tinue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178752" cy="2984850"/>
          </a:xfrm>
          <a:custGeom>
            <a:avLst/>
            <a:gdLst/>
            <a:ahLst/>
            <a:cxnLst/>
            <a:rect l="l" t="t" r="r" b="b"/>
            <a:pathLst>
              <a:path w="8178752" h="2984850">
                <a:moveTo>
                  <a:pt x="0" y="0"/>
                </a:moveTo>
                <a:lnTo>
                  <a:pt x="8178752" y="0"/>
                </a:lnTo>
                <a:lnTo>
                  <a:pt x="8178752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178752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B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eak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9" cy="2659582"/>
          </a:xfrm>
          <a:custGeom>
            <a:avLst/>
            <a:gdLst/>
            <a:ahLst/>
            <a:cxnLst/>
            <a:rect l="l" t="t" r="r" b="b"/>
            <a:pathLst>
              <a:path w="8839199" h="2659582">
                <a:moveTo>
                  <a:pt x="0" y="0"/>
                </a:moveTo>
                <a:lnTo>
                  <a:pt x="8839199" y="0"/>
                </a:lnTo>
                <a:lnTo>
                  <a:pt x="8839199" y="2659582"/>
                </a:lnTo>
                <a:lnTo>
                  <a:pt x="0" y="26595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9" cy="2659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C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tinue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109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mtClean="0" sz="3600" spc="78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Kadang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biasa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endParaRPr sz="1300">
              <a:latin typeface="Times New Roman"/>
              <a:cs typeface="Times New Roman"/>
            </a:endParaRPr>
          </a:p>
          <a:p>
            <a:pPr marL="542925" marR="250788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r>
              <a:rPr dirty="0" smtClean="0" sz="1300" spc="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sangat</a:t>
            </a:r>
            <a:r>
              <a:rPr dirty="0" smtClean="0" sz="1300" spc="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bertele-tele,</a:t>
            </a:r>
            <a:r>
              <a:rPr dirty="0" smtClean="0" sz="1300" spc="1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harus</a:t>
            </a:r>
            <a:r>
              <a:rPr dirty="0" smtClean="0" sz="1300" spc="2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counte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5078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lalu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counter</a:t>
            </a:r>
            <a:r>
              <a:rPr dirty="0" smtClean="0" sz="1300" spc="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buat</a:t>
            </a:r>
            <a:endParaRPr sz="1300">
              <a:latin typeface="Times New Roman"/>
              <a:cs typeface="Times New Roman"/>
            </a:endParaRPr>
          </a:p>
          <a:p>
            <a:pPr marL="542925" marR="109958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untung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terdapat</a:t>
            </a:r>
            <a:r>
              <a:rPr dirty="0" smtClean="0" sz="1300" spc="2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perulangan</a:t>
            </a:r>
            <a:r>
              <a:rPr dirty="0" smtClean="0" sz="1300" spc="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dirty="0" smtClean="0" sz="1300" spc="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in,</a:t>
            </a:r>
            <a:r>
              <a:rPr dirty="0" smtClean="0" sz="1300" spc="-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seluruh</a:t>
            </a:r>
            <a:r>
              <a:rPr dirty="0" smtClean="0" sz="1300" spc="-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0995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otomatis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79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5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In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1977583"/>
          </a:xfrm>
          <a:custGeom>
            <a:avLst/>
            <a:gdLst/>
            <a:ahLst/>
            <a:cxnLst/>
            <a:rect l="l" t="t" r="r" b="b"/>
            <a:pathLst>
              <a:path w="8839200" h="1977583">
                <a:moveTo>
                  <a:pt x="0" y="0"/>
                </a:moveTo>
                <a:lnTo>
                  <a:pt x="8839200" y="0"/>
                </a:lnTo>
                <a:lnTo>
                  <a:pt x="8839200" y="1977583"/>
                </a:lnTo>
                <a:lnTo>
                  <a:pt x="0" y="19775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200" cy="1977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6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2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anpa</a:t>
            </a:r>
            <a:r>
              <a:rPr dirty="0" smtClean="0" sz="2600" spc="49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79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5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In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683202" cy="2984850"/>
          </a:xfrm>
          <a:custGeom>
            <a:avLst/>
            <a:gdLst/>
            <a:ahLst/>
            <a:cxnLst/>
            <a:rect l="l" t="t" r="r" b="b"/>
            <a:pathLst>
              <a:path w="8683202" h="2984850">
                <a:moveTo>
                  <a:pt x="0" y="0"/>
                </a:moveTo>
                <a:lnTo>
                  <a:pt x="8683202" y="0"/>
                </a:lnTo>
                <a:lnTo>
                  <a:pt x="8683202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683202" cy="2984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oject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9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1" cy="2024980"/>
          </a:xfrm>
          <a:custGeom>
            <a:avLst/>
            <a:gdLst/>
            <a:ahLst/>
            <a:cxnLst/>
            <a:rect l="l" t="t" r="r" b="b"/>
            <a:pathLst>
              <a:path w="8839201" h="2024980">
                <a:moveTo>
                  <a:pt x="0" y="0"/>
                </a:moveTo>
                <a:lnTo>
                  <a:pt x="8839201" y="0"/>
                </a:lnTo>
                <a:lnTo>
                  <a:pt x="8839201" y="2024980"/>
                </a:lnTo>
                <a:lnTo>
                  <a:pt x="0" y="20249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201" cy="2024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engguna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79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5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In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69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unction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1300" spc="-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blok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berjalan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2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panggil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Sebelum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print()</a:t>
            </a:r>
            <a:r>
              <a:rPr dirty="0" smtClean="0" sz="1300" spc="15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menampilkan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tulisan</a:t>
            </a:r>
            <a:r>
              <a:rPr dirty="0" smtClean="0" sz="1300" spc="2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console</a:t>
            </a:r>
            <a:endParaRPr sz="1300">
              <a:latin typeface="Times New Roman"/>
              <a:cs typeface="Times New Roman"/>
            </a:endParaRPr>
          </a:p>
          <a:p>
            <a:pPr marL="542925" marR="688138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function,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oid,</a:t>
            </a:r>
            <a:r>
              <a:rPr dirty="0" smtClean="0" sz="1300" spc="-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lalu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diikuti</a:t>
            </a:r>
            <a:r>
              <a:rPr dirty="0" smtClean="0" sz="1300" spc="1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68813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function,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kurung</a:t>
            </a:r>
            <a:r>
              <a:rPr dirty="0" smtClean="0" sz="1300" spc="2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()</a:t>
            </a:r>
            <a:r>
              <a:rPr dirty="0" smtClean="0" sz="1300" spc="-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diakhiri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block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2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lalu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diikuti</a:t>
            </a:r>
            <a:r>
              <a:rPr dirty="0" smtClean="0" sz="1300" spc="1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kurung</a:t>
            </a:r>
            <a:r>
              <a:rPr dirty="0" smtClean="0" sz="1300" spc="2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()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-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lain,</a:t>
            </a:r>
            <a:r>
              <a:rPr dirty="0" smtClean="0" sz="1300" spc="-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1300" spc="-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disebut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747047" cy="2984850"/>
          </a:xfrm>
          <a:custGeom>
            <a:avLst/>
            <a:gdLst/>
            <a:ahLst/>
            <a:cxnLst/>
            <a:rect l="l" t="t" r="r" b="b"/>
            <a:pathLst>
              <a:path w="8747047" h="2984850">
                <a:moveTo>
                  <a:pt x="0" y="0"/>
                </a:moveTo>
                <a:lnTo>
                  <a:pt x="8747047" y="0"/>
                </a:lnTo>
                <a:lnTo>
                  <a:pt x="8747047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747047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76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3600" spc="-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am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er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mengirim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informasi</a:t>
            </a:r>
            <a:r>
              <a:rPr dirty="0" smtClean="0" sz="1300" spc="2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panggil</a:t>
            </a:r>
            <a:endParaRPr sz="1300">
              <a:latin typeface="Times New Roman"/>
              <a:cs typeface="Times New Roman"/>
            </a:endParaRPr>
          </a:p>
          <a:p>
            <a:pPr marL="542925" marR="420180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hal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tersebut,</a:t>
            </a:r>
            <a:r>
              <a:rPr dirty="0" smtClean="0" sz="1300" spc="-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menambahkan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argument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20180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buat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19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sama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variabel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ditempatkan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kurung</a:t>
            </a:r>
            <a:r>
              <a:rPr dirty="0" smtClean="0" sz="1300" spc="2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()</a:t>
            </a:r>
            <a:r>
              <a:rPr dirty="0" smtClean="0" sz="1300" spc="-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</a:t>
            </a:r>
            <a:r>
              <a:rPr dirty="0" smtClean="0" sz="1300" spc="-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40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satu,</a:t>
            </a:r>
            <a:r>
              <a:rPr dirty="0" smtClean="0" sz="1300" spc="1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satu,</a:t>
            </a:r>
            <a:r>
              <a:rPr dirty="0" smtClean="0" sz="1300" spc="1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harus</a:t>
            </a:r>
            <a:r>
              <a:rPr dirty="0" smtClean="0" sz="1300" spc="2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dipisah</a:t>
            </a:r>
            <a:r>
              <a:rPr dirty="0" smtClean="0" sz="1300" spc="22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tanda</a:t>
            </a:r>
            <a:r>
              <a:rPr dirty="0" smtClean="0" sz="1300" spc="6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oma</a:t>
            </a:r>
            <a:endParaRPr sz="1300">
              <a:latin typeface="Times New Roman"/>
              <a:cs typeface="Times New Roman"/>
            </a:endParaRPr>
          </a:p>
          <a:p>
            <a:pPr marL="542925" marR="115076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1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function,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sebut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2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lalu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kurung</a:t>
            </a:r>
            <a:r>
              <a:rPr dirty="0" smtClean="0" sz="1300" spc="2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(),</a:t>
            </a:r>
            <a:r>
              <a:rPr dirty="0" smtClean="0" sz="1300" spc="-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terdapat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15076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kurung</a:t>
            </a:r>
            <a:r>
              <a:rPr dirty="0" smtClean="0" sz="1300" spc="2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(),</a:t>
            </a:r>
            <a:r>
              <a:rPr dirty="0" smtClean="0" sz="1300" spc="-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silahkan</a:t>
            </a:r>
            <a:r>
              <a:rPr dirty="0" smtClean="0" sz="1300" spc="2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masukkan</a:t>
            </a:r>
            <a:r>
              <a:rPr dirty="0" smtClean="0" sz="1300" spc="-1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sesuai</a:t>
            </a:r>
            <a:r>
              <a:rPr dirty="0" smtClean="0" sz="1300" spc="2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jumlah</a:t>
            </a:r>
            <a:r>
              <a:rPr dirty="0" smtClean="0" sz="1300" spc="1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54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9" cy="2896629"/>
          </a:xfrm>
          <a:custGeom>
            <a:avLst/>
            <a:gdLst/>
            <a:ahLst/>
            <a:cxnLst/>
            <a:rect l="l" t="t" r="r" b="b"/>
            <a:pathLst>
              <a:path w="8839199" h="2896629">
                <a:moveTo>
                  <a:pt x="0" y="0"/>
                </a:moveTo>
                <a:lnTo>
                  <a:pt x="8839199" y="0"/>
                </a:lnTo>
                <a:lnTo>
                  <a:pt x="8839199" y="2896629"/>
                </a:lnTo>
                <a:lnTo>
                  <a:pt x="0" y="28966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9" cy="2896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4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tional</a:t>
            </a:r>
            <a:r>
              <a:rPr dirty="0" smtClean="0" sz="3600" spc="-18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-9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am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er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2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default,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wajib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dikirim</a:t>
            </a:r>
            <a:r>
              <a:rPr dirty="0" smtClean="0" sz="1300" spc="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endParaRPr sz="1300">
              <a:latin typeface="Times New Roman"/>
              <a:cs typeface="Times New Roman"/>
            </a:endParaRPr>
          </a:p>
          <a:p>
            <a:pPr marL="542925" marR="105335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optional,</a:t>
            </a:r>
            <a:r>
              <a:rPr dirty="0" smtClean="0" sz="1300" spc="2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arti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1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wajib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dikirim,</a:t>
            </a:r>
            <a:r>
              <a:rPr dirty="0" smtClean="0" sz="1300" spc="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05335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0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kurung</a:t>
            </a:r>
            <a:r>
              <a:rPr dirty="0" smtClean="0" sz="1300" spc="2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[]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optional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haruslah</a:t>
            </a:r>
            <a:r>
              <a:rPr dirty="0" smtClean="0" sz="1300" spc="-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tional</a:t>
            </a:r>
            <a:r>
              <a:rPr dirty="0" smtClean="0" sz="2600" spc="-13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7" cy="2921804"/>
          </a:xfrm>
          <a:custGeom>
            <a:avLst/>
            <a:gdLst/>
            <a:ahLst/>
            <a:cxnLst/>
            <a:rect l="l" t="t" r="r" b="b"/>
            <a:pathLst>
              <a:path w="8839197" h="2921804">
                <a:moveTo>
                  <a:pt x="0" y="0"/>
                </a:moveTo>
                <a:lnTo>
                  <a:pt x="8839197" y="0"/>
                </a:lnTo>
                <a:lnTo>
                  <a:pt x="8839197" y="2921804"/>
                </a:lnTo>
                <a:lnTo>
                  <a:pt x="0" y="29218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197" cy="2921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28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tional</a:t>
            </a:r>
            <a:r>
              <a:rPr dirty="0" smtClean="0" sz="2600" spc="-13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164771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1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project,</a:t>
            </a:r>
            <a:r>
              <a:rPr dirty="0" smtClean="0" sz="1300" spc="-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3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otomatis</a:t>
            </a:r>
            <a:r>
              <a:rPr dirty="0" smtClean="0" sz="1300" spc="-6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dibuat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folder</a:t>
            </a:r>
            <a:r>
              <a:rPr dirty="0" smtClean="0" sz="1300" spc="2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baru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2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sesuai</a:t>
            </a:r>
            <a:r>
              <a:rPr dirty="0" smtClean="0" sz="1300" spc="2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64771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project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Selanjut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-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silahkan</a:t>
            </a:r>
            <a:r>
              <a:rPr dirty="0" smtClean="0" sz="1300" spc="2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buka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project</a:t>
            </a:r>
            <a:r>
              <a:rPr dirty="0" smtClean="0" sz="1300" spc="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2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34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xt</a:t>
            </a:r>
            <a:r>
              <a:rPr dirty="0" smtClean="0" sz="1300" spc="1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Editor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21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embu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3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oject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optional</a:t>
            </a:r>
            <a:r>
              <a:rPr dirty="0" smtClean="0" sz="1300" spc="-1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1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nullable,</a:t>
            </a:r>
            <a:r>
              <a:rPr dirty="0" smtClean="0" sz="1300" spc="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wajib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menambahkan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</a:t>
            </a:r>
            <a:r>
              <a:rPr dirty="0" smtClean="0" sz="1300" spc="-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3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setelah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2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tambahkan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</a:t>
            </a:r>
            <a:r>
              <a:rPr dirty="0" smtClean="0" sz="1300" spc="-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au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13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alue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7" cy="2844974"/>
          </a:xfrm>
          <a:custGeom>
            <a:avLst/>
            <a:gdLst/>
            <a:ahLst/>
            <a:cxnLst/>
            <a:rect l="l" t="t" r="r" b="b"/>
            <a:pathLst>
              <a:path w="8839197" h="2844974">
                <a:moveTo>
                  <a:pt x="0" y="0"/>
                </a:moveTo>
                <a:lnTo>
                  <a:pt x="8839197" y="0"/>
                </a:lnTo>
                <a:lnTo>
                  <a:pt x="8839197" y="2844974"/>
                </a:lnTo>
                <a:lnTo>
                  <a:pt x="0" y="28449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7" cy="2844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au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13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50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alue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22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amed</a:t>
            </a:r>
            <a:r>
              <a:rPr dirty="0" smtClean="0" sz="3600" spc="-14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am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er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665684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2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default,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posisi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harus</a:t>
            </a:r>
            <a:r>
              <a:rPr dirty="0" smtClean="0" sz="1300" spc="2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sesuai</a:t>
            </a:r>
            <a:r>
              <a:rPr dirty="0" smtClean="0" sz="1300" spc="2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posisi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66568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endParaRPr sz="1300">
              <a:latin typeface="Times New Roman"/>
              <a:cs typeface="Times New Roman"/>
            </a:endParaRPr>
          </a:p>
          <a:p>
            <a:pPr marL="542925" marR="489027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ﬁtur</a:t>
            </a:r>
            <a:r>
              <a:rPr dirty="0" smtClean="0" sz="1300" spc="2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named</a:t>
            </a:r>
            <a:r>
              <a:rPr dirty="0" smtClean="0" sz="1300" spc="3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2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89027">
              <a:lnSpc>
                <a:spcPts val="1494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ebutkan</a:t>
            </a:r>
            <a:r>
              <a:rPr dirty="0" smtClean="0" sz="1300" spc="-1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2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sehingga</a:t>
            </a:r>
            <a:r>
              <a:rPr dirty="0" smtClean="0" sz="1300" spc="2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posisi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harus</a:t>
            </a:r>
            <a:r>
              <a:rPr dirty="0" smtClean="0" sz="1300" spc="2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sesuai</a:t>
            </a:r>
            <a:r>
              <a:rPr dirty="0" smtClean="0" sz="1300" spc="2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posisi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89027">
              <a:lnSpc>
                <a:spcPts val="1494"/>
              </a:lnSpc>
              <a:spcBef>
                <a:spcPts val="304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542925" marR="105995" indent="-328291">
              <a:lnSpc>
                <a:spcPts val="1510"/>
              </a:lnSpc>
              <a:spcBef>
                <a:spcPts val="309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perubahan</a:t>
            </a:r>
            <a:r>
              <a:rPr dirty="0" smtClean="0" sz="1300" spc="1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05995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yaitu</a:t>
            </a:r>
            <a:r>
              <a:rPr dirty="0" smtClean="0" sz="1300" spc="18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kurung</a:t>
            </a:r>
            <a:r>
              <a:rPr dirty="0" smtClean="0" sz="1300" spc="2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wal</a:t>
            </a:r>
            <a:r>
              <a:rPr dirty="0" smtClean="0" sz="1300" spc="3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{}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2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default,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named</a:t>
            </a:r>
            <a:r>
              <a:rPr dirty="0" smtClean="0" sz="1300" spc="3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nullable,</a:t>
            </a:r>
            <a:r>
              <a:rPr dirty="0" smtClean="0" sz="1300" spc="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sehingga</a:t>
            </a:r>
            <a:r>
              <a:rPr dirty="0" smtClean="0" sz="1300" spc="2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tambahkan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-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?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amed</a:t>
            </a:r>
            <a:r>
              <a:rPr dirty="0" smtClean="0" sz="2600" spc="-10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801043" cy="2984850"/>
          </a:xfrm>
          <a:custGeom>
            <a:avLst/>
            <a:gdLst/>
            <a:ahLst/>
            <a:cxnLst/>
            <a:rect l="l" t="t" r="r" b="b"/>
            <a:pathLst>
              <a:path w="7801043" h="2984850">
                <a:moveTo>
                  <a:pt x="0" y="0"/>
                </a:moveTo>
                <a:lnTo>
                  <a:pt x="7801043" y="0"/>
                </a:lnTo>
                <a:lnTo>
                  <a:pt x="7801043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7801043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amed</a:t>
            </a:r>
            <a:r>
              <a:rPr dirty="0" smtClean="0" sz="2600" spc="-10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708445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Karena</a:t>
            </a:r>
            <a:r>
              <a:rPr dirty="0" smtClean="0" sz="1300" spc="2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default,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named</a:t>
            </a:r>
            <a:r>
              <a:rPr dirty="0" smtClean="0" sz="1300" spc="3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nullable,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sehingga</a:t>
            </a:r>
            <a:r>
              <a:rPr dirty="0" smtClean="0" sz="1300" spc="2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otomatis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708445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function,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wajib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mengirim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endParaRPr sz="1300">
              <a:latin typeface="Times New Roman"/>
              <a:cs typeface="Times New Roman"/>
            </a:endParaRPr>
          </a:p>
          <a:p>
            <a:pPr marL="542925" marR="188710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Agar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null,</a:t>
            </a:r>
            <a:r>
              <a:rPr dirty="0" smtClean="0" sz="1300" spc="-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memberikan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</a:t>
            </a:r>
            <a:r>
              <a:rPr dirty="0" smtClean="0" sz="1300" spc="-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r>
              <a:rPr dirty="0" smtClean="0" sz="1300" spc="1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menambah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88710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au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4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r>
              <a:rPr dirty="0" smtClean="0" sz="2600" spc="-2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alue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727575" cy="2984849"/>
          </a:xfrm>
          <a:custGeom>
            <a:avLst/>
            <a:gdLst/>
            <a:ahLst/>
            <a:cxnLst/>
            <a:rect l="l" t="t" r="r" b="b"/>
            <a:pathLst>
              <a:path w="7727575" h="2984849">
                <a:moveTo>
                  <a:pt x="0" y="0"/>
                </a:moveTo>
                <a:lnTo>
                  <a:pt x="7727575" y="0"/>
                </a:lnTo>
                <a:lnTo>
                  <a:pt x="7727575" y="2984849"/>
                </a:lnTo>
                <a:lnTo>
                  <a:pt x="0" y="2984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7727575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au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4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r>
              <a:rPr dirty="0" smtClean="0" sz="2600" spc="-2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alue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285789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22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named</a:t>
            </a:r>
            <a:r>
              <a:rPr dirty="0" smtClean="0" sz="1300" spc="3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memaksa</a:t>
            </a:r>
            <a:r>
              <a:rPr dirty="0" smtClean="0" sz="1300" spc="-1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sebuah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menjadi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mandator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sehingga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8578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tersebut,</a:t>
            </a:r>
            <a:r>
              <a:rPr dirty="0" smtClean="0" sz="1300" spc="-7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wajib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ditambahkan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1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tambahkan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required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wal</a:t>
            </a:r>
            <a:r>
              <a:rPr dirty="0" smtClean="0" sz="1300" spc="1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48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equi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ed</a:t>
            </a:r>
            <a:r>
              <a:rPr dirty="0" smtClean="0" sz="2600" spc="-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687174" cy="2984850"/>
          </a:xfrm>
          <a:custGeom>
            <a:avLst/>
            <a:gdLst/>
            <a:ahLst/>
            <a:cxnLst/>
            <a:rect l="l" t="t" r="r" b="b"/>
            <a:pathLst>
              <a:path w="7687174" h="2984850">
                <a:moveTo>
                  <a:pt x="0" y="0"/>
                </a:moveTo>
                <a:lnTo>
                  <a:pt x="7687174" y="0"/>
                </a:lnTo>
                <a:lnTo>
                  <a:pt x="7687174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7687174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48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equi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ed</a:t>
            </a:r>
            <a:r>
              <a:rPr dirty="0" smtClean="0" sz="2600" spc="-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76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3600" spc="-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59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turn</a:t>
            </a:r>
            <a:r>
              <a:rPr dirty="0" smtClean="0" sz="3600" spc="-15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200" b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alue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4447307" cy="2984850"/>
          </a:xfrm>
          <a:custGeom>
            <a:avLst/>
            <a:gdLst/>
            <a:ahLst/>
            <a:cxnLst/>
            <a:rect l="l" t="t" r="r" b="b"/>
            <a:pathLst>
              <a:path w="4447307" h="2984850">
                <a:moveTo>
                  <a:pt x="0" y="0"/>
                </a:moveTo>
                <a:lnTo>
                  <a:pt x="4447307" y="0"/>
                </a:lnTo>
                <a:lnTo>
                  <a:pt x="4447307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4447307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truktur</a:t>
            </a:r>
            <a:r>
              <a:rPr dirty="0" smtClean="0" sz="2600" spc="31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oject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527330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2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default,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itu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menghasilkan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r>
              <a:rPr dirty="0" smtClean="0" sz="1300" spc="1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null,</a:t>
            </a:r>
            <a:r>
              <a:rPr dirty="0" smtClean="0" sz="1300" spc="-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ingin,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527330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sebuah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mengembalikan</a:t>
            </a:r>
            <a:r>
              <a:rPr dirty="0" smtClean="0" sz="1300" spc="15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endParaRPr sz="1300">
              <a:latin typeface="Times New Roman"/>
              <a:cs typeface="Times New Roman"/>
            </a:endParaRPr>
          </a:p>
          <a:p>
            <a:pPr marL="542925" marR="86183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Agar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menghasilkan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value,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harus</a:t>
            </a:r>
            <a:r>
              <a:rPr dirty="0" smtClean="0" sz="1300" spc="2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mengubah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oid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86183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dihasilkan</a:t>
            </a:r>
            <a:endParaRPr sz="1300">
              <a:latin typeface="Times New Roman"/>
              <a:cs typeface="Times New Roman"/>
            </a:endParaRPr>
          </a:p>
          <a:p>
            <a:pPr marL="542925" marR="155525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block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function,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menghasilkan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tersebut,</a:t>
            </a:r>
            <a:r>
              <a:rPr dirty="0" smtClean="0" sz="1300" spc="-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harus</a:t>
            </a:r>
            <a:r>
              <a:rPr dirty="0" smtClean="0" sz="1300" spc="2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55525">
              <a:lnSpc>
                <a:spcPts val="1494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return,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lalu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diikuti</a:t>
            </a:r>
            <a:r>
              <a:rPr dirty="0" smtClean="0" sz="1300" spc="1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sesuai</a:t>
            </a:r>
            <a:r>
              <a:rPr dirty="0" smtClean="0" sz="1300" spc="2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dekla</a:t>
            </a:r>
            <a:r>
              <a:rPr dirty="0" smtClean="0" sz="1300" spc="-26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asikan</a:t>
            </a:r>
            <a:r>
              <a:rPr dirty="0" smtClean="0" sz="1300" spc="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55525">
              <a:lnSpc>
                <a:spcPts val="1494"/>
              </a:lnSpc>
              <a:spcBef>
                <a:spcPts val="304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9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menghasilkan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1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sebuah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function,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54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turn</a:t>
            </a:r>
            <a:r>
              <a:rPr dirty="0" smtClean="0" sz="2600" spc="-11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alue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266041" cy="2984850"/>
          </a:xfrm>
          <a:custGeom>
            <a:avLst/>
            <a:gdLst/>
            <a:ahLst/>
            <a:cxnLst/>
            <a:rect l="l" t="t" r="r" b="b"/>
            <a:pathLst>
              <a:path w="7266041" h="2984850">
                <a:moveTo>
                  <a:pt x="0" y="0"/>
                </a:moveTo>
                <a:lnTo>
                  <a:pt x="7266041" y="0"/>
                </a:lnTo>
                <a:lnTo>
                  <a:pt x="7266041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7266041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4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turn</a:t>
            </a:r>
            <a:r>
              <a:rPr dirty="0" smtClean="0" sz="2600" spc="-9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3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alue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76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3600" spc="-9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hort</a:t>
            </a:r>
            <a:r>
              <a:rPr dirty="0" smtClean="0" sz="3600" spc="69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Exp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ession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mendukung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short</a:t>
            </a:r>
            <a:r>
              <a:rPr dirty="0" smtClean="0" sz="1300" spc="-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xpression</a:t>
            </a:r>
            <a:endParaRPr sz="1300">
              <a:latin typeface="Times New Roman"/>
              <a:cs typeface="Times New Roman"/>
            </a:endParaRPr>
          </a:p>
          <a:p>
            <a:pPr marL="542925" marR="559690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terdapat</a:t>
            </a:r>
            <a:r>
              <a:rPr dirty="0" smtClean="0" sz="1300" spc="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sebuah</a:t>
            </a:r>
            <a:r>
              <a:rPr dirty="0" smtClean="0" sz="1300" spc="-1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baris,</a:t>
            </a:r>
            <a:r>
              <a:rPr dirty="0" smtClean="0" sz="1300" spc="1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yingkat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559690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sederhana</a:t>
            </a:r>
            <a:endParaRPr sz="1300">
              <a:latin typeface="Times New Roman"/>
              <a:cs typeface="Times New Roman"/>
            </a:endParaRPr>
          </a:p>
          <a:p>
            <a:pPr marL="542925" marR="273902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13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short</a:t>
            </a:r>
            <a:r>
              <a:rPr dirty="0" smtClean="0" sz="1300" spc="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xpression,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butuh</a:t>
            </a:r>
            <a:r>
              <a:rPr dirty="0" smtClean="0" sz="1300" spc="1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kurung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8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{}</a:t>
            </a:r>
            <a:r>
              <a:rPr dirty="0" smtClean="0" sz="1300" spc="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butuh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73902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return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54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hort</a:t>
            </a:r>
            <a:r>
              <a:rPr dirty="0" smtClean="0" sz="2600" spc="50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Exp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ession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2365882"/>
          </a:xfrm>
          <a:custGeom>
            <a:avLst/>
            <a:gdLst/>
            <a:ahLst/>
            <a:cxnLst/>
            <a:rect l="l" t="t" r="r" b="b"/>
            <a:pathLst>
              <a:path w="8839200" h="2365882">
                <a:moveTo>
                  <a:pt x="0" y="0"/>
                </a:moveTo>
                <a:lnTo>
                  <a:pt x="8839200" y="0"/>
                </a:lnTo>
                <a:lnTo>
                  <a:pt x="8839200" y="2365882"/>
                </a:lnTo>
                <a:lnTo>
                  <a:pt x="0" y="23658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200" cy="2365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4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hort</a:t>
            </a:r>
            <a:r>
              <a:rPr dirty="0" smtClean="0" sz="2600" spc="50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Exp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ession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Inner</a:t>
            </a:r>
            <a:r>
              <a:rPr dirty="0" smtClean="0" sz="3600" spc="14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69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unction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inner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outer</a:t>
            </a:r>
            <a:r>
              <a:rPr dirty="0" smtClean="0" sz="1300" spc="23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endParaRPr sz="1300">
              <a:latin typeface="Times New Roman"/>
              <a:cs typeface="Times New Roman"/>
            </a:endParaRPr>
          </a:p>
          <a:p>
            <a:pPr marL="542925" marR="120854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diperhatikan,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inner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dibuat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outer</a:t>
            </a:r>
            <a:r>
              <a:rPr dirty="0" smtClean="0" sz="1300" spc="-1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function,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3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diakses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2085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outer</a:t>
            </a:r>
            <a:r>
              <a:rPr dirty="0" smtClean="0" sz="1300" spc="-1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saja,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diakses</a:t>
            </a:r>
            <a:r>
              <a:rPr dirty="0" smtClean="0" sz="1300" spc="3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luar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outer</a:t>
            </a:r>
            <a:r>
              <a:rPr dirty="0" smtClean="0" sz="1300" spc="-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detail</a:t>
            </a:r>
            <a:r>
              <a:rPr dirty="0" smtClean="0" sz="1300" spc="2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tentang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</a:t>
            </a:r>
            <a:r>
              <a:rPr dirty="0" smtClean="0" sz="1300" spc="27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materi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tentang</a:t>
            </a:r>
            <a:r>
              <a:rPr dirty="0" smtClean="0" sz="1300" spc="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Scope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Inner</a:t>
            </a:r>
            <a:r>
              <a:rPr dirty="0" smtClean="0" sz="2600" spc="10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9" cy="2921173"/>
          </a:xfrm>
          <a:custGeom>
            <a:avLst/>
            <a:gdLst/>
            <a:ahLst/>
            <a:cxnLst/>
            <a:rect l="l" t="t" r="r" b="b"/>
            <a:pathLst>
              <a:path w="8839199" h="2921173">
                <a:moveTo>
                  <a:pt x="0" y="0"/>
                </a:moveTo>
                <a:lnTo>
                  <a:pt x="8839199" y="0"/>
                </a:lnTo>
                <a:lnTo>
                  <a:pt x="8839199" y="2921173"/>
                </a:lnTo>
                <a:lnTo>
                  <a:pt x="0" y="29211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9" cy="2921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Inner</a:t>
            </a:r>
            <a:r>
              <a:rPr dirty="0" smtClean="0" sz="2600" spc="10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ain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69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unction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193498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tahu</a:t>
            </a:r>
            <a:r>
              <a:rPr dirty="0" smtClean="0" sz="1300" spc="2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wal,</a:t>
            </a:r>
            <a:r>
              <a:rPr dirty="0" smtClean="0" sz="1300" spc="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main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sebagai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gerbang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9349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masuk</a:t>
            </a:r>
            <a:r>
              <a:rPr dirty="0" smtClean="0" sz="1300" spc="19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1300" spc="-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main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dijalankan</a:t>
            </a:r>
            <a:r>
              <a:rPr dirty="0" smtClean="0" sz="1300" spc="30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pertama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kali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oleh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ain</a:t>
            </a:r>
            <a:r>
              <a:rPr dirty="0" smtClean="0" sz="2600" spc="-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800" y="487410"/>
            <a:ext cx="9144002" cy="4656090"/>
          </a:xfrm>
          <a:custGeom>
            <a:avLst/>
            <a:gdLst/>
            <a:ahLst/>
            <a:cxnLst/>
            <a:rect l="l" t="t" r="r" b="b"/>
            <a:pathLst>
              <a:path w="9144002" h="4656090">
                <a:moveTo>
                  <a:pt x="9142199" y="0"/>
                </a:moveTo>
                <a:lnTo>
                  <a:pt x="0" y="0"/>
                </a:lnTo>
                <a:lnTo>
                  <a:pt x="0" y="4656089"/>
                </a:lnTo>
                <a:lnTo>
                  <a:pt x="9142199" y="4656089"/>
                </a:lnTo>
                <a:lnTo>
                  <a:pt x="9142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800" y="-960168"/>
            <a:ext cx="9144002" cy="6103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29450" y="2078875"/>
            <a:ext cx="5366700" cy="2261100"/>
          </a:xfrm>
          <a:custGeom>
            <a:avLst/>
            <a:gdLst/>
            <a:ahLst/>
            <a:cxnLst/>
            <a:rect l="l" t="t" r="r" b="b"/>
            <a:pathLst>
              <a:path w="5366700" h="2261100">
                <a:moveTo>
                  <a:pt x="0" y="0"/>
                </a:moveTo>
                <a:lnTo>
                  <a:pt x="5366700" y="0"/>
                </a:lnTo>
                <a:lnTo>
                  <a:pt x="5366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2475" y="1444282"/>
            <a:ext cx="4083558" cy="35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45"/>
              </a:lnSpc>
              <a:spcBef>
                <a:spcPts val="137"/>
              </a:spcBef>
            </a:pPr>
            <a:r>
              <a:rPr dirty="0" smtClean="0" sz="2600" spc="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69" b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5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FFFFFF"/>
                </a:solidFill>
                <a:latin typeface="Times New Roman"/>
                <a:cs typeface="Times New Roman"/>
              </a:rPr>
              <a:t>urni</a:t>
            </a:r>
            <a:r>
              <a:rPr dirty="0" smtClean="0" sz="2600" spc="-5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34" b="1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mtClean="0" sz="2600" spc="0" b="1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dirty="0" smtClean="0" sz="2600" spc="537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FFFFFF"/>
                </a:solidFill>
                <a:latin typeface="Times New Roman"/>
                <a:cs typeface="Times New Roman"/>
              </a:rPr>
              <a:t>Khanne</a:t>
            </a:r>
            <a:r>
              <a:rPr dirty="0" smtClean="0" sz="2600" spc="-4" b="1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1750" y="2183332"/>
            <a:ext cx="13901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0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9675" y="2183332"/>
            <a:ext cx="4046000" cy="1511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730">
              <a:lnSpc>
                <a:spcPts val="1970"/>
              </a:lnSpc>
              <a:spcBef>
                <a:spcPts val="98"/>
              </a:spcBef>
            </a:pPr>
            <a:r>
              <a:rPr dirty="0" smtClean="0" sz="1800" spc="-189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echnical</a:t>
            </a:r>
            <a:r>
              <a:rPr dirty="0" smtClean="0" sz="1800" spc="2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architect</a:t>
            </a:r>
            <a:r>
              <a:rPr dirty="0" smtClean="0" sz="1800" spc="-16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dirty="0" smtClean="0" sz="1800" spc="1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dirty="0" smtClean="0" sz="1800" spc="23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mtClean="0" sz="1800" spc="31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biggest</a:t>
            </a:r>
            <a:endParaRPr sz="1800">
              <a:latin typeface="Times New Roman"/>
              <a:cs typeface="Times New Roman"/>
            </a:endParaRPr>
          </a:p>
          <a:p>
            <a:pPr marL="12700" marR="26730">
              <a:lnSpc>
                <a:spcPct val="95825"/>
              </a:lnSpc>
              <a:spcBef>
                <a:spcPts val="306"/>
              </a:spcBef>
            </a:pP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ecommerce</a:t>
            </a:r>
            <a:r>
              <a:rPr dirty="0" smtClean="0" sz="1800" spc="-1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compa</a:t>
            </a:r>
            <a:r>
              <a:rPr dirty="0" smtClean="0" sz="1800" spc="-29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mtClean="0" sz="1800" spc="4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mtClean="0" sz="1800" spc="-4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Indonesia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ts val="2480"/>
              </a:lnSpc>
              <a:spcBef>
                <a:spcPts val="224"/>
              </a:spcBef>
            </a:pP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10+</a:t>
            </a:r>
            <a:r>
              <a:rPr dirty="0" smtClean="0" sz="1800" spc="20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-19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ears</a:t>
            </a:r>
            <a:r>
              <a:rPr dirty="0" smtClean="0" sz="1800" spc="37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-54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xperiences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ww</a:t>
            </a:r>
            <a:r>
              <a:rPr dirty="0" smtClean="0" sz="1800" spc="-54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w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.prog</a:t>
            </a:r>
            <a:r>
              <a:rPr dirty="0" smtClean="0" sz="1800" spc="-29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r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ammerzamanno</a:t>
            </a:r>
            <a:r>
              <a:rPr dirty="0" smtClean="0" sz="1800" spc="-54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w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.com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-19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outube.com</a:t>
            </a:r>
            <a:r>
              <a:rPr dirty="0" smtClean="0" sz="1800" spc="-104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c/Prog</a:t>
            </a:r>
            <a:r>
              <a:rPr dirty="0" smtClean="0" sz="1800" spc="-29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ammerZamanNow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51750" y="2811982"/>
            <a:ext cx="139014" cy="882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70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06"/>
              </a:spcBef>
            </a:pP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405"/>
              </a:spcBef>
            </a:pPr>
            <a:r>
              <a:rPr dirty="0" smtClean="0" sz="1800" spc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og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am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7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29" b="1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ello</a:t>
            </a:r>
            <a:r>
              <a:rPr dirty="0" smtClean="0" sz="3600" spc="88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250" b="1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orld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803708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Main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sebuah</a:t>
            </a:r>
            <a:r>
              <a:rPr dirty="0" smtClean="0" sz="1300" spc="-1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optional,</a:t>
            </a:r>
            <a:r>
              <a:rPr dirty="0" smtClean="0" sz="1300" spc="2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yaitu</a:t>
            </a:r>
            <a:r>
              <a:rPr dirty="0" smtClean="0" sz="1300" spc="18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arguments,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80370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13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berupa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List&lt;String&gt;</a:t>
            </a:r>
            <a:endParaRPr sz="1300">
              <a:latin typeface="Times New Roman"/>
              <a:cs typeface="Times New Roman"/>
            </a:endParaRPr>
          </a:p>
          <a:p>
            <a:pPr marL="542925" marR="98070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List&lt;String&gt;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diambil</a:t>
            </a:r>
            <a:r>
              <a:rPr dirty="0" smtClean="0" sz="1300" spc="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otomatis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menjalankan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ﬁle</a:t>
            </a:r>
            <a:r>
              <a:rPr dirty="0" smtClean="0" sz="1300" spc="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98070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perintah</a:t>
            </a:r>
            <a:r>
              <a:rPr dirty="0" smtClean="0" sz="1300" spc="13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13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namaﬁle.dart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arg1</a:t>
            </a:r>
            <a:r>
              <a:rPr dirty="0" smtClean="0" sz="1300" spc="2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arg2</a:t>
            </a:r>
            <a:r>
              <a:rPr dirty="0" smtClean="0" sz="1300" spc="2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arg3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namaﬁle.dart</a:t>
            </a:r>
            <a:r>
              <a:rPr dirty="0" smtClean="0" sz="1300" spc="1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“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argument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1”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“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argument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2”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“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argument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3”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ain</a:t>
            </a:r>
            <a:r>
              <a:rPr dirty="0" smtClean="0" sz="2600" spc="-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4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52400" y="2006250"/>
            <a:ext cx="8839200" cy="1109796"/>
          </a:xfrm>
          <a:custGeom>
            <a:avLst/>
            <a:gdLst/>
            <a:ahLst/>
            <a:cxnLst/>
            <a:rect l="l" t="t" r="r" b="b"/>
            <a:pathLst>
              <a:path w="8839200" h="1109796">
                <a:moveTo>
                  <a:pt x="0" y="0"/>
                </a:moveTo>
                <a:lnTo>
                  <a:pt x="8839200" y="0"/>
                </a:lnTo>
                <a:lnTo>
                  <a:pt x="8839200" y="1109796"/>
                </a:lnTo>
                <a:lnTo>
                  <a:pt x="0" y="11097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52400" y="2006249"/>
            <a:ext cx="8839200" cy="1109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3268446"/>
            <a:ext cx="8839200" cy="1710482"/>
          </a:xfrm>
          <a:custGeom>
            <a:avLst/>
            <a:gdLst/>
            <a:ahLst/>
            <a:cxnLst/>
            <a:rect l="l" t="t" r="r" b="b"/>
            <a:pathLst>
              <a:path w="8839200" h="1710482">
                <a:moveTo>
                  <a:pt x="0" y="0"/>
                </a:moveTo>
                <a:lnTo>
                  <a:pt x="8839200" y="0"/>
                </a:lnTo>
                <a:lnTo>
                  <a:pt x="8839200" y="1710482"/>
                </a:lnTo>
                <a:lnTo>
                  <a:pt x="0" y="17104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3268446"/>
            <a:ext cx="8839200" cy="1710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ain</a:t>
            </a:r>
            <a:r>
              <a:rPr dirty="0" smtClean="0" sz="2600" spc="-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4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Higher</a:t>
            </a:r>
            <a:r>
              <a:rPr dirty="0" smtClean="0" sz="3600" spc="6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der</a:t>
            </a:r>
            <a:r>
              <a:rPr dirty="0" smtClean="0" sz="3600" spc="26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69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unction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235434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Higher-Order</a:t>
            </a:r>
            <a:r>
              <a:rPr dirty="0" smtClean="0" sz="1300" spc="3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1300" spc="-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sebagai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variable,</a:t>
            </a:r>
            <a:r>
              <a:rPr dirty="0" smtClean="0" sz="1300" spc="2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3543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return</a:t>
            </a:r>
            <a:r>
              <a:rPr dirty="0" smtClean="0" sz="1300" spc="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endParaRPr sz="1300">
              <a:latin typeface="Times New Roman"/>
              <a:cs typeface="Times New Roman"/>
            </a:endParaRPr>
          </a:p>
          <a:p>
            <a:pPr marL="542925" marR="191022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enggunaan</a:t>
            </a:r>
            <a:r>
              <a:rPr dirty="0" smtClean="0" sz="1300" spc="-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Higher-Order</a:t>
            </a:r>
            <a:r>
              <a:rPr dirty="0" smtClean="0" sz="1300" spc="3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1300" spc="-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kadang</a:t>
            </a:r>
            <a:r>
              <a:rPr dirty="0" smtClean="0" sz="1300" spc="2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berguna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91022">
              <a:lnSpc>
                <a:spcPts val="1494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gene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al</a:t>
            </a:r>
            <a:r>
              <a:rPr dirty="0" smtClean="0" sz="1300" spc="-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mendapatkan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input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ﬂ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xible</a:t>
            </a:r>
            <a:r>
              <a:rPr dirty="0" smtClean="0" sz="1300" spc="1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beruba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function,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asikan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oleh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91022">
              <a:lnSpc>
                <a:spcPts val="1494"/>
              </a:lnSpc>
              <a:spcBef>
                <a:spcPts val="304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pengguna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Higher</a:t>
            </a:r>
            <a:r>
              <a:rPr dirty="0" smtClean="0" sz="2600" spc="4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der</a:t>
            </a:r>
            <a:r>
              <a:rPr dirty="0" smtClean="0" sz="2600" spc="19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1" cy="1804256"/>
          </a:xfrm>
          <a:custGeom>
            <a:avLst/>
            <a:gdLst/>
            <a:ahLst/>
            <a:cxnLst/>
            <a:rect l="l" t="t" r="r" b="b"/>
            <a:pathLst>
              <a:path w="8839201" h="1804256">
                <a:moveTo>
                  <a:pt x="0" y="0"/>
                </a:moveTo>
                <a:lnTo>
                  <a:pt x="8839201" y="0"/>
                </a:lnTo>
                <a:lnTo>
                  <a:pt x="8839201" y="1804256"/>
                </a:lnTo>
                <a:lnTo>
                  <a:pt x="0" y="18042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1" cy="1804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28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4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</a:t>
            </a:r>
            <a:r>
              <a:rPr dirty="0" smtClean="0" sz="2600" spc="43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456579" cy="2984850"/>
          </a:xfrm>
          <a:custGeom>
            <a:avLst/>
            <a:gdLst/>
            <a:ahLst/>
            <a:cxnLst/>
            <a:rect l="l" t="t" r="r" b="b"/>
            <a:pathLst>
              <a:path w="7456579" h="2984850">
                <a:moveTo>
                  <a:pt x="0" y="0"/>
                </a:moveTo>
                <a:lnTo>
                  <a:pt x="7456579" y="0"/>
                </a:lnTo>
                <a:lnTo>
                  <a:pt x="7456579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7456579" cy="2984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56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Higher</a:t>
            </a:r>
            <a:r>
              <a:rPr dirty="0" smtClean="0" sz="2600" spc="4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der</a:t>
            </a:r>
            <a:r>
              <a:rPr dirty="0" smtClean="0" sz="2600" spc="19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4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Ano</a:t>
            </a:r>
            <a:r>
              <a:rPr dirty="0" smtClean="0" sz="3600" spc="-32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ymous</a:t>
            </a:r>
            <a:r>
              <a:rPr dirty="0" smtClean="0" sz="3600" spc="4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69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unction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eba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yakan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biasa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8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nama,</a:t>
            </a:r>
            <a:r>
              <a:rPr dirty="0" smtClean="0" sz="1300" spc="14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yHello(),</a:t>
            </a:r>
            <a:r>
              <a:rPr dirty="0" smtClean="0" sz="1300" spc="1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print()</a:t>
            </a:r>
            <a:r>
              <a:rPr dirty="0" smtClean="0" sz="1300" spc="15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lain-lain</a:t>
            </a:r>
            <a:endParaRPr sz="1300">
              <a:latin typeface="Times New Roman"/>
              <a:cs typeface="Times New Roman"/>
            </a:endParaRPr>
          </a:p>
          <a:p>
            <a:pPr marL="542925" marR="270600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nama,</a:t>
            </a:r>
            <a:r>
              <a:rPr dirty="0" smtClean="0" sz="1300" spc="14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disebut</a:t>
            </a:r>
            <a:r>
              <a:rPr dirty="0" smtClean="0" sz="1300" spc="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ymous</a:t>
            </a:r>
            <a:r>
              <a:rPr dirty="0" smtClean="0" sz="1300" spc="-12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function.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70600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-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lain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lambda</a:t>
            </a:r>
            <a:endParaRPr sz="1300">
              <a:latin typeface="Times New Roman"/>
              <a:cs typeface="Times New Roman"/>
            </a:endParaRPr>
          </a:p>
          <a:p>
            <a:pPr marL="542925" marR="176328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embuatan</a:t>
            </a:r>
            <a:r>
              <a:rPr dirty="0" smtClean="0" sz="1300" spc="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ymous</a:t>
            </a:r>
            <a:r>
              <a:rPr dirty="0" smtClean="0" sz="1300" spc="-12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mirip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membedakan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7632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2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542925" marR="332182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Biasa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ymous</a:t>
            </a:r>
            <a:r>
              <a:rPr dirty="0" smtClean="0" sz="1300" spc="-5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sering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membutuhkan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32182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berupa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Ano</a:t>
            </a:r>
            <a:r>
              <a:rPr dirty="0" smtClean="0" sz="2600" spc="-21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ymous</a:t>
            </a:r>
            <a:r>
              <a:rPr dirty="0" smtClean="0" sz="2600" spc="3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2677257"/>
          </a:xfrm>
          <a:custGeom>
            <a:avLst/>
            <a:gdLst/>
            <a:ahLst/>
            <a:cxnLst/>
            <a:rect l="l" t="t" r="r" b="b"/>
            <a:pathLst>
              <a:path w="8839200" h="2677257">
                <a:moveTo>
                  <a:pt x="0" y="0"/>
                </a:moveTo>
                <a:lnTo>
                  <a:pt x="8839200" y="0"/>
                </a:lnTo>
                <a:lnTo>
                  <a:pt x="8839200" y="2677257"/>
                </a:lnTo>
                <a:lnTo>
                  <a:pt x="0" y="26772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0" cy="2677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6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Ano</a:t>
            </a:r>
            <a:r>
              <a:rPr dirty="0" smtClean="0" sz="2600" spc="-21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ymous</a:t>
            </a:r>
            <a:r>
              <a:rPr dirty="0" smtClean="0" sz="2600" spc="16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9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</a:t>
            </a:r>
            <a:r>
              <a:rPr dirty="0" smtClean="0" sz="2600" spc="34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ariable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873618" cy="2984850"/>
          </a:xfrm>
          <a:custGeom>
            <a:avLst/>
            <a:gdLst/>
            <a:ahLst/>
            <a:cxnLst/>
            <a:rect l="l" t="t" r="r" b="b"/>
            <a:pathLst>
              <a:path w="7873618" h="2984850">
                <a:moveTo>
                  <a:pt x="0" y="0"/>
                </a:moveTo>
                <a:lnTo>
                  <a:pt x="7873618" y="0"/>
                </a:lnTo>
                <a:lnTo>
                  <a:pt x="7873618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7873618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6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Ano</a:t>
            </a:r>
            <a:r>
              <a:rPr dirty="0" smtClean="0" sz="2600" spc="-21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ymous</a:t>
            </a:r>
            <a:r>
              <a:rPr dirty="0" smtClean="0" sz="2600" spc="16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9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-6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</a:t>
            </a:r>
            <a:r>
              <a:rPr dirty="0" smtClean="0" sz="2600" spc="43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1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belajar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aman,</a:t>
            </a:r>
            <a:r>
              <a:rPr dirty="0" smtClean="0" sz="1300" spc="-15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biasa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1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hal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pertama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dilakukan</a:t>
            </a:r>
            <a:r>
              <a:rPr dirty="0" smtClean="0" sz="1300" spc="2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Hello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orld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r>
              <a:rPr dirty="0" smtClean="0" sz="1300" spc="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Hello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orld</a:t>
            </a:r>
            <a:r>
              <a:rPr dirty="0" smtClean="0" sz="1300" spc="23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sederhana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menampilkan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tulisan</a:t>
            </a:r>
            <a:r>
              <a:rPr dirty="0" smtClean="0" sz="1300" spc="2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Hello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orld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disimpan</a:t>
            </a:r>
            <a:r>
              <a:rPr dirty="0" smtClean="0" sz="1300" spc="25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ﬁle</a:t>
            </a:r>
            <a:r>
              <a:rPr dirty="0" smtClean="0" sz="1300" spc="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13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ﬁle</a:t>
            </a:r>
            <a:r>
              <a:rPr dirty="0" smtClean="0" sz="1300" spc="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xtension</a:t>
            </a:r>
            <a:r>
              <a:rPr dirty="0" smtClean="0" sz="1300" spc="-1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.dart</a:t>
            </a:r>
            <a:endParaRPr sz="1300">
              <a:latin typeface="Times New Roman"/>
              <a:cs typeface="Times New Roman"/>
            </a:endParaRPr>
          </a:p>
          <a:p>
            <a:pPr marL="542925" marR="74956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mirip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-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va,</a:t>
            </a:r>
            <a:r>
              <a:rPr dirty="0" smtClean="0" sz="1300" spc="1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setiap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akhir</a:t>
            </a:r>
            <a:r>
              <a:rPr dirty="0" smtClean="0" sz="1300" spc="1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statement</a:t>
            </a:r>
            <a:r>
              <a:rPr dirty="0" smtClean="0" sz="1300" spc="-1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am,</a:t>
            </a:r>
            <a:r>
              <a:rPr dirty="0" smtClean="0" sz="1300" spc="3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diakhiri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74956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-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titik</a:t>
            </a:r>
            <a:r>
              <a:rPr dirty="0" smtClean="0" sz="1300" spc="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oma.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og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5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H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ello</a:t>
            </a:r>
            <a:r>
              <a:rPr dirty="0" smtClean="0" sz="2600" spc="64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79" b="1">
                <a:solidFill>
                  <a:srgbClr val="1A1A1A"/>
                </a:solidFill>
                <a:latin typeface="Times New Roman"/>
                <a:cs typeface="Times New Roman"/>
              </a:rPr>
              <a:t>W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orld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ope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22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1300" spc="-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diakses</a:t>
            </a:r>
            <a:r>
              <a:rPr dirty="0" smtClean="0" sz="1300" spc="3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area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mereka</a:t>
            </a:r>
            <a:r>
              <a:rPr dirty="0" smtClean="0" sz="1300" spc="-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dibuat.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Hal</a:t>
            </a:r>
            <a:r>
              <a:rPr dirty="0" smtClean="0" sz="1300" spc="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disebut</a:t>
            </a:r>
            <a:r>
              <a:rPr dirty="0" smtClean="0" sz="1300" spc="-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scope</a:t>
            </a:r>
            <a:endParaRPr sz="1300">
              <a:latin typeface="Times New Roman"/>
              <a:cs typeface="Times New Roman"/>
            </a:endParaRPr>
          </a:p>
          <a:p>
            <a:pPr marL="542925" marR="187720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Contoh,</a:t>
            </a:r>
            <a:r>
              <a:rPr dirty="0" smtClean="0" sz="1300" spc="2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sebuah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dibuat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function,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diakses</a:t>
            </a:r>
            <a:r>
              <a:rPr dirty="0" smtClean="0" sz="1300" spc="3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tersebut,</a:t>
            </a:r>
            <a:r>
              <a:rPr dirty="0" smtClean="0" sz="1300" spc="-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87720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dibuat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didalam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block,</a:t>
            </a:r>
            <a:r>
              <a:rPr dirty="0" smtClean="0" sz="1300" spc="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diakses</a:t>
            </a:r>
            <a:r>
              <a:rPr dirty="0" smtClean="0" sz="1300" spc="3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didalam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block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c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ope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874923" cy="2984850"/>
          </a:xfrm>
          <a:custGeom>
            <a:avLst/>
            <a:gdLst/>
            <a:ahLst/>
            <a:cxnLst/>
            <a:rect l="l" t="t" r="r" b="b"/>
            <a:pathLst>
              <a:path w="7874923" h="2984850">
                <a:moveTo>
                  <a:pt x="0" y="0"/>
                </a:moveTo>
                <a:lnTo>
                  <a:pt x="7874923" y="0"/>
                </a:lnTo>
                <a:lnTo>
                  <a:pt x="7874923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7874923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c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ope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b="1">
                <a:solidFill>
                  <a:srgbClr val="FFFFFF"/>
                </a:solidFill>
                <a:latin typeface="Times New Roman"/>
                <a:cs typeface="Times New Roman"/>
              </a:rPr>
              <a:t>Closu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624409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Closure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emampuan</a:t>
            </a:r>
            <a:r>
              <a:rPr dirty="0" smtClean="0" sz="1300" spc="-1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sebuah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ymous</a:t>
            </a:r>
            <a:r>
              <a:rPr dirty="0" smtClean="0" sz="1300" spc="-5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berinte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aksi</a:t>
            </a:r>
            <a:r>
              <a:rPr dirty="0" smtClean="0" sz="1300" spc="-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62440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data-data</a:t>
            </a:r>
            <a:r>
              <a:rPr dirty="0" smtClean="0" sz="1300" spc="7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disekitar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1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scope</a:t>
            </a:r>
            <a:r>
              <a:rPr dirty="0" smtClean="0" sz="1300" spc="2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sama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</a:t>
            </a:r>
            <a:r>
              <a:rPr dirty="0" smtClean="0" sz="1300" spc="28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ﬁtur</a:t>
            </a:r>
            <a:r>
              <a:rPr dirty="0" smtClean="0" sz="1300" spc="2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closure</a:t>
            </a:r>
            <a:r>
              <a:rPr dirty="0" smtClean="0" sz="1300" spc="3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bijak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2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b="1">
                <a:solidFill>
                  <a:srgbClr val="1A1A1A"/>
                </a:solidFill>
                <a:latin typeface="Times New Roman"/>
                <a:cs typeface="Times New Roman"/>
              </a:rPr>
              <a:t>Closu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374334" cy="2984849"/>
          </a:xfrm>
          <a:custGeom>
            <a:avLst/>
            <a:gdLst/>
            <a:ahLst/>
            <a:cxnLst/>
            <a:rect l="l" t="t" r="r" b="b"/>
            <a:pathLst>
              <a:path w="7374334" h="2984849">
                <a:moveTo>
                  <a:pt x="0" y="0"/>
                </a:moveTo>
                <a:lnTo>
                  <a:pt x="7374334" y="0"/>
                </a:lnTo>
                <a:lnTo>
                  <a:pt x="7374334" y="2984849"/>
                </a:lnTo>
                <a:lnTo>
                  <a:pt x="0" y="2984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7374334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Closu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59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ecursi</a:t>
            </a:r>
            <a:r>
              <a:rPr dirty="0" smtClean="0" sz="3600" spc="-59" b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mtClean="0" sz="3600" spc="-3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69" b="1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unction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Recursi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3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diri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sendiri</a:t>
            </a:r>
            <a:endParaRPr sz="1300">
              <a:latin typeface="Times New Roman"/>
              <a:cs typeface="Times New Roman"/>
            </a:endParaRPr>
          </a:p>
          <a:p>
            <a:pPr marL="542925" marR="68683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Kadang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erjaan,</a:t>
            </a:r>
            <a:r>
              <a:rPr dirty="0" smtClean="0" sz="1300" spc="-10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sering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menemui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kasus</a:t>
            </a:r>
            <a:r>
              <a:rPr dirty="0" smtClean="0" sz="1300" spc="2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recursi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68683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mudah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dibandingkan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recursi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Contoh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kasus</a:t>
            </a:r>
            <a:r>
              <a:rPr dirty="0" smtClean="0" sz="1300" spc="2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mudah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diselesaikan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recursi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Factorial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ecursi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8" cy="2634908"/>
          </a:xfrm>
          <a:custGeom>
            <a:avLst/>
            <a:gdLst/>
            <a:ahLst/>
            <a:cxnLst/>
            <a:rect l="l" t="t" r="r" b="b"/>
            <a:pathLst>
              <a:path w="8839198" h="2634908">
                <a:moveTo>
                  <a:pt x="0" y="0"/>
                </a:moveTo>
                <a:lnTo>
                  <a:pt x="8839198" y="0"/>
                </a:lnTo>
                <a:lnTo>
                  <a:pt x="8839198" y="2634908"/>
                </a:lnTo>
                <a:lnTo>
                  <a:pt x="0" y="263490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8" cy="2634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09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ac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orial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2" cy="2566220"/>
          </a:xfrm>
          <a:custGeom>
            <a:avLst/>
            <a:gdLst/>
            <a:ahLst/>
            <a:cxnLst/>
            <a:rect l="l" t="t" r="r" b="b"/>
            <a:pathLst>
              <a:path w="8839202" h="2566220">
                <a:moveTo>
                  <a:pt x="0" y="0"/>
                </a:moveTo>
                <a:lnTo>
                  <a:pt x="8839202" y="0"/>
                </a:lnTo>
                <a:lnTo>
                  <a:pt x="8839202" y="2566220"/>
                </a:lnTo>
                <a:lnTo>
                  <a:pt x="0" y="25662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202" cy="256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19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ac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orial</a:t>
            </a:r>
            <a:r>
              <a:rPr dirty="0" smtClean="0" sz="2600" spc="-15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ecursi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hampir</a:t>
            </a:r>
            <a:r>
              <a:rPr dirty="0" smtClean="0" sz="1300" spc="2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mirip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-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C,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va,</a:t>
            </a:r>
            <a:r>
              <a:rPr dirty="0" smtClean="0" sz="1300" spc="1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otlin,</a:t>
            </a:r>
            <a:r>
              <a:rPr dirty="0" smtClean="0" sz="1300" spc="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Go-Lang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1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harus</a:t>
            </a:r>
            <a:r>
              <a:rPr dirty="0" smtClean="0" sz="1300" spc="2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main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terlebih</a:t>
            </a:r>
            <a:r>
              <a:rPr dirty="0" smtClean="0" sz="1300" spc="-3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dahulu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Main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fungsi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utama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dieksekusi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oleh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art</a:t>
            </a:r>
            <a:r>
              <a:rPr dirty="0" smtClean="0" sz="2600" spc="12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ain</a:t>
            </a:r>
            <a:r>
              <a:rPr dirty="0" smtClean="0" sz="2600" spc="-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60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alaupun</a:t>
            </a:r>
            <a:r>
              <a:rPr dirty="0" smtClean="0" sz="1300" spc="-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recursi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itu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sangat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menarik,</a:t>
            </a:r>
            <a:r>
              <a:rPr dirty="0" smtClean="0" sz="1300" spc="2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berhati-hati</a:t>
            </a:r>
            <a:endParaRPr sz="1300">
              <a:latin typeface="Times New Roman"/>
              <a:cs typeface="Times New Roman"/>
            </a:endParaRPr>
          </a:p>
          <a:p>
            <a:pPr marL="542925" marR="99556" indent="-328291" algn="just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recursi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terlalu</a:t>
            </a:r>
            <a:r>
              <a:rPr dirty="0" smtClean="0" sz="1300" spc="-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dalam,</a:t>
            </a:r>
            <a:r>
              <a:rPr dirty="0" smtClean="0" sz="1300" spc="1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0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emungkinan</a:t>
            </a:r>
            <a:r>
              <a:rPr dirty="0" smtClean="0" sz="1300" spc="-1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terjadi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error</a:t>
            </a:r>
            <a:r>
              <a:rPr dirty="0" smtClean="0" sz="1300" spc="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StackO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erﬂo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yaitu</a:t>
            </a:r>
            <a:r>
              <a:rPr dirty="0" smtClean="0" sz="1300" spc="18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error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99556" algn="just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stack</a:t>
            </a:r>
            <a:r>
              <a:rPr dirty="0" smtClean="0" sz="1300" spc="2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pemanggilan</a:t>
            </a:r>
            <a:r>
              <a:rPr dirty="0" smtClean="0" sz="1300" spc="-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terlalu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</a:t>
            </a:r>
            <a:endParaRPr sz="1300">
              <a:latin typeface="Times New Roman"/>
              <a:cs typeface="Times New Roman"/>
            </a:endParaRPr>
          </a:p>
          <a:p>
            <a:pPr marL="542925" marR="80900" indent="-328291" algn="just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enapa</a:t>
            </a:r>
            <a:r>
              <a:rPr dirty="0" smtClean="0" sz="1300" spc="2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problem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1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terjadi?</a:t>
            </a:r>
            <a:r>
              <a:rPr dirty="0" smtClean="0" sz="1300" spc="2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Karena</a:t>
            </a:r>
            <a:r>
              <a:rPr dirty="0" smtClean="0" sz="1300" spc="2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function,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yimpan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80900" algn="just">
              <a:lnSpc>
                <a:spcPts val="1494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stack,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memanggil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lain,</a:t>
            </a:r>
            <a:r>
              <a:rPr dirty="0" smtClean="0" sz="1300" spc="-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stack</a:t>
            </a:r>
            <a:r>
              <a:rPr dirty="0" smtClean="0" sz="1300" spc="2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menumpuk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terus,</a:t>
            </a:r>
            <a:r>
              <a:rPr dirty="0" smtClean="0" sz="1300" spc="-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80900" algn="just">
              <a:lnSpc>
                <a:spcPts val="1494"/>
              </a:lnSpc>
              <a:spcBef>
                <a:spcPts val="304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terlalu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dalam,</a:t>
            </a:r>
            <a:r>
              <a:rPr dirty="0" smtClean="0" sz="1300" spc="1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stack</a:t>
            </a:r>
            <a:r>
              <a:rPr dirty="0" smtClean="0" sz="1300" spc="2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terlalu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besa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2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ebabkan</a:t>
            </a:r>
            <a:r>
              <a:rPr dirty="0" smtClean="0" sz="1300" spc="-14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error</a:t>
            </a:r>
            <a:r>
              <a:rPr dirty="0" smtClean="0" sz="1300" spc="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StackO</a:t>
            </a:r>
            <a:r>
              <a:rPr dirty="0" smtClean="0" sz="1300" spc="-14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erﬂow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asalah</a:t>
            </a:r>
            <a:r>
              <a:rPr dirty="0" smtClean="0" sz="2600" spc="-9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2600" spc="25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ecursi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52400" y="2006250"/>
            <a:ext cx="3807206" cy="2984849"/>
          </a:xfrm>
          <a:custGeom>
            <a:avLst/>
            <a:gdLst/>
            <a:ahLst/>
            <a:cxnLst/>
            <a:rect l="l" t="t" r="r" b="b"/>
            <a:pathLst>
              <a:path w="3807206" h="2984849">
                <a:moveTo>
                  <a:pt x="0" y="0"/>
                </a:moveTo>
                <a:lnTo>
                  <a:pt x="3807206" y="0"/>
                </a:lnTo>
                <a:lnTo>
                  <a:pt x="3807206" y="2984849"/>
                </a:lnTo>
                <a:lnTo>
                  <a:pt x="0" y="2984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52400" y="2006249"/>
            <a:ext cx="3807206" cy="2984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4112006" y="2006250"/>
            <a:ext cx="4189262" cy="2984849"/>
          </a:xfrm>
          <a:custGeom>
            <a:avLst/>
            <a:gdLst/>
            <a:ahLst/>
            <a:cxnLst/>
            <a:rect l="l" t="t" r="r" b="b"/>
            <a:pathLst>
              <a:path w="4189262" h="2984849">
                <a:moveTo>
                  <a:pt x="0" y="0"/>
                </a:moveTo>
                <a:lnTo>
                  <a:pt x="4189262" y="0"/>
                </a:lnTo>
                <a:lnTo>
                  <a:pt x="4189262" y="2984849"/>
                </a:lnTo>
                <a:lnTo>
                  <a:pt x="0" y="2984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112006" y="2006250"/>
            <a:ext cx="4189262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asalah</a:t>
            </a:r>
            <a:r>
              <a:rPr dirty="0" smtClean="0" sz="2600" spc="-9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2600" spc="25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ecursi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eri</a:t>
            </a:r>
            <a:r>
              <a:rPr dirty="0" smtClean="0" sz="3600" spc="342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Selanj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-29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mtClean="0" sz="3600" spc="-44" b="1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Object</a:t>
            </a:r>
            <a:r>
              <a:rPr dirty="0" smtClean="0" sz="1300" spc="3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Oriented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amming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Standard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Lib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ary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ackages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Unit</a:t>
            </a:r>
            <a:r>
              <a:rPr dirty="0" smtClean="0" sz="1300" spc="8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34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est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Async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eri</a:t>
            </a:r>
            <a:r>
              <a:rPr dirty="0" smtClean="0" sz="2600" spc="24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Selanj</a:t>
            </a: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u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-34" b="1">
                <a:solidFill>
                  <a:srgbClr val="1A1A1A"/>
                </a:solidFill>
                <a:latin typeface="Times New Roman"/>
                <a:cs typeface="Times New Roman"/>
              </a:rPr>
              <a:t>y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2449920"/>
          </a:xfrm>
          <a:custGeom>
            <a:avLst/>
            <a:gdLst/>
            <a:ahLst/>
            <a:cxnLst/>
            <a:rect l="l" t="t" r="r" b="b"/>
            <a:pathLst>
              <a:path w="8839200" h="2449920">
                <a:moveTo>
                  <a:pt x="0" y="0"/>
                </a:moveTo>
                <a:lnTo>
                  <a:pt x="8839200" y="0"/>
                </a:lnTo>
                <a:lnTo>
                  <a:pt x="8839200" y="2449920"/>
                </a:lnTo>
                <a:lnTo>
                  <a:pt x="0" y="24499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0" cy="2449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art</a:t>
            </a:r>
            <a:r>
              <a:rPr dirty="0" smtClean="0" sz="2600" spc="12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ain</a:t>
            </a:r>
            <a:r>
              <a:rPr dirty="0" smtClean="0" sz="2600" spc="-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menampilkan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tulisan</a:t>
            </a:r>
            <a:r>
              <a:rPr dirty="0" smtClean="0" sz="1300" spc="2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print</a:t>
            </a:r>
            <a:endParaRPr sz="1300">
              <a:latin typeface="Times New Roman"/>
              <a:cs typeface="Times New Roman"/>
            </a:endParaRPr>
          </a:p>
          <a:p>
            <a:pPr marL="542925" marR="400699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print</a:t>
            </a:r>
            <a:r>
              <a:rPr dirty="0" smtClean="0" sz="1300" spc="2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ameter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dirty="0" smtClean="0" sz="1300" spc="2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18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xt,</a:t>
            </a:r>
            <a:r>
              <a:rPr dirty="0" smtClean="0" sz="1300" spc="2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kutip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0069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kutip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dua</a:t>
            </a:r>
            <a:endParaRPr sz="1300">
              <a:latin typeface="Times New Roman"/>
              <a:cs typeface="Times New Roman"/>
            </a:endParaRPr>
          </a:p>
          <a:p>
            <a:pPr marL="542925" marR="831775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Misal</a:t>
            </a:r>
            <a:r>
              <a:rPr dirty="0" smtClean="0" sz="1300" spc="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menampilkan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tulisan</a:t>
            </a:r>
            <a:r>
              <a:rPr dirty="0" smtClean="0" sz="1300" spc="2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Hello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orld,</a:t>
            </a:r>
            <a:r>
              <a:rPr dirty="0" smtClean="0" sz="1300" spc="1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831775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print(‘Hello</a:t>
            </a:r>
            <a:r>
              <a:rPr dirty="0" smtClean="0" sz="1300" spc="1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orld’)</a:t>
            </a:r>
            <a:r>
              <a:rPr dirty="0" smtClean="0" sz="1300" spc="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print(“Hello</a:t>
            </a:r>
            <a:r>
              <a:rPr dirty="0" smtClean="0" sz="1300" spc="2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orld”)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52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unction</a:t>
            </a:r>
            <a:r>
              <a:rPr dirty="0" smtClean="0" sz="2600" spc="25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pri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2335495"/>
          </a:xfrm>
          <a:custGeom>
            <a:avLst/>
            <a:gdLst/>
            <a:ahLst/>
            <a:cxnLst/>
            <a:rect l="l" t="t" r="r" b="b"/>
            <a:pathLst>
              <a:path w="8839200" h="2335495">
                <a:moveTo>
                  <a:pt x="0" y="0"/>
                </a:moveTo>
                <a:lnTo>
                  <a:pt x="8839200" y="0"/>
                </a:lnTo>
                <a:lnTo>
                  <a:pt x="8839200" y="2335495"/>
                </a:lnTo>
                <a:lnTo>
                  <a:pt x="0" y="23354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0" cy="2335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H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ello</a:t>
            </a:r>
            <a:r>
              <a:rPr dirty="0" smtClean="0" sz="2600" spc="64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79" b="1">
                <a:solidFill>
                  <a:srgbClr val="1A1A1A"/>
                </a:solidFill>
                <a:latin typeface="Times New Roman"/>
                <a:cs typeface="Times New Roman"/>
              </a:rPr>
              <a:t>W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orld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380391" indent="-328291" algn="just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menjalankan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sudah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buat,</a:t>
            </a:r>
            <a:r>
              <a:rPr dirty="0" smtClean="0" sz="1300" spc="23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ecutable</a:t>
            </a:r>
            <a:r>
              <a:rPr dirty="0" smtClean="0" sz="1300" spc="1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ﬁle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80391" algn="just">
              <a:lnSpc>
                <a:spcPts val="1494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perintah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run,</a:t>
            </a:r>
            <a:r>
              <a:rPr dirty="0" smtClean="0" sz="1300" spc="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lalu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diikuti</a:t>
            </a:r>
            <a:r>
              <a:rPr dirty="0" smtClean="0" sz="1300" spc="1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lokasi</a:t>
            </a:r>
            <a:r>
              <a:rPr dirty="0" smtClean="0" sz="1300" spc="1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ﬁle</a:t>
            </a:r>
            <a:r>
              <a:rPr dirty="0" smtClean="0" sz="1300" spc="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80391" algn="just">
              <a:lnSpc>
                <a:spcPts val="1494"/>
              </a:lnSpc>
              <a:spcBef>
                <a:spcPts val="304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eksekusi,</a:t>
            </a:r>
            <a:r>
              <a:rPr dirty="0" smtClean="0" sz="1300" spc="3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misal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9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run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bin/hello_world.dart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21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enjalan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</a:t>
            </a:r>
            <a:r>
              <a:rPr dirty="0" smtClean="0" sz="2600" spc="-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og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 </a:t>
            </a:r>
            <a:r>
              <a:rPr dirty="0" smtClean="0" sz="2600" spc="2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1" cy="1774846"/>
          </a:xfrm>
          <a:custGeom>
            <a:avLst/>
            <a:gdLst/>
            <a:ahLst/>
            <a:cxnLst/>
            <a:rect l="l" t="t" r="r" b="b"/>
            <a:pathLst>
              <a:path w="8839201" h="1774846">
                <a:moveTo>
                  <a:pt x="0" y="0"/>
                </a:moveTo>
                <a:lnTo>
                  <a:pt x="8839201" y="0"/>
                </a:lnTo>
                <a:lnTo>
                  <a:pt x="8839201" y="1774846"/>
                </a:lnTo>
                <a:lnTo>
                  <a:pt x="0" y="17748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201" cy="1774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1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enjalan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</a:t>
            </a:r>
            <a:r>
              <a:rPr dirty="0" smtClean="0" sz="2600" spc="-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8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og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5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200" b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ariable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193003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22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tempat</a:t>
            </a:r>
            <a:r>
              <a:rPr dirty="0" smtClean="0" sz="1300" spc="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yimpan</a:t>
            </a:r>
            <a:r>
              <a:rPr dirty="0" smtClean="0" sz="1300" spc="-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data,</a:t>
            </a:r>
            <a:r>
              <a:rPr dirty="0" smtClean="0" sz="1300" spc="2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</a:t>
            </a:r>
            <a:r>
              <a:rPr dirty="0" smtClean="0" sz="1300" spc="2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sekali</a:t>
            </a:r>
            <a:r>
              <a:rPr dirty="0" smtClean="0" sz="1300" spc="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93003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</a:t>
            </a:r>
            <a:r>
              <a:rPr dirty="0" smtClean="0" sz="1300" spc="27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materi-materi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tersendiri</a:t>
            </a:r>
            <a:endParaRPr sz="1300">
              <a:latin typeface="Times New Roman"/>
              <a:cs typeface="Times New Roman"/>
            </a:endParaRPr>
          </a:p>
          <a:p>
            <a:pPr marL="542925" marR="149912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22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sangat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berguna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sama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berkali-kali,</a:t>
            </a:r>
            <a:r>
              <a:rPr dirty="0" smtClean="0" sz="1300" spc="2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dibandingkan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49912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buat</a:t>
            </a:r>
            <a:r>
              <a:rPr dirty="0" smtClean="0" sz="1300" spc="2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berulang-ulang,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baik</a:t>
            </a:r>
            <a:r>
              <a:rPr dirty="0" smtClean="0" sz="1300" spc="8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simpan</a:t>
            </a:r>
            <a:r>
              <a:rPr dirty="0" smtClean="0" sz="1300" spc="22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endParaRPr sz="1300">
              <a:latin typeface="Times New Roman"/>
              <a:cs typeface="Times New Roman"/>
            </a:endParaRPr>
          </a:p>
          <a:p>
            <a:pPr marL="542925" marR="125642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22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wajib</a:t>
            </a:r>
            <a:r>
              <a:rPr dirty="0" smtClean="0" sz="1300" spc="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2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variable,</a:t>
            </a:r>
            <a:r>
              <a:rPr dirty="0" smtClean="0" sz="1300" spc="2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25642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cukup</a:t>
            </a:r>
            <a:r>
              <a:rPr dirty="0" smtClean="0" sz="1300" spc="17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ebutkan</a:t>
            </a:r>
            <a:r>
              <a:rPr dirty="0" smtClean="0" sz="1300" spc="14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2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ariable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039859" y="2160190"/>
            <a:ext cx="844404" cy="198062"/>
          </a:xfrm>
          <a:custGeom>
            <a:avLst/>
            <a:gdLst/>
            <a:ahLst/>
            <a:cxnLst/>
            <a:rect l="l" t="t" r="r" b="b"/>
            <a:pathLst>
              <a:path w="844404" h="198062">
                <a:moveTo>
                  <a:pt x="0" y="0"/>
                </a:moveTo>
                <a:lnTo>
                  <a:pt x="844404" y="0"/>
                </a:lnTo>
                <a:lnTo>
                  <a:pt x="844404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884264" y="2160190"/>
            <a:ext cx="0" cy="198062"/>
          </a:xfrm>
          <a:custGeom>
            <a:avLst/>
            <a:gdLst/>
            <a:ahLst/>
            <a:cxnLst/>
            <a:rect l="l" t="t" r="r" b="b"/>
            <a:pathLst>
              <a:path w="0" h="198062">
                <a:moveTo>
                  <a:pt x="0" y="0"/>
                </a:move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039859" y="2341257"/>
            <a:ext cx="844404" cy="0"/>
          </a:xfrm>
          <a:custGeom>
            <a:avLst/>
            <a:gdLst/>
            <a:ahLst/>
            <a:cxnLst/>
            <a:rect l="l" t="t" r="r" b="b"/>
            <a:pathLst>
              <a:path w="844404" h="0">
                <a:moveTo>
                  <a:pt x="0" y="0"/>
                </a:moveTo>
                <a:lnTo>
                  <a:pt x="844404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080633" y="2388790"/>
            <a:ext cx="2303956" cy="198062"/>
          </a:xfrm>
          <a:custGeom>
            <a:avLst/>
            <a:gdLst/>
            <a:ahLst/>
            <a:cxnLst/>
            <a:rect l="l" t="t" r="r" b="b"/>
            <a:pathLst>
              <a:path w="2303956" h="198062">
                <a:moveTo>
                  <a:pt x="0" y="0"/>
                </a:moveTo>
                <a:lnTo>
                  <a:pt x="2303956" y="0"/>
                </a:lnTo>
                <a:lnTo>
                  <a:pt x="2303956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384590" y="2388790"/>
            <a:ext cx="0" cy="198062"/>
          </a:xfrm>
          <a:custGeom>
            <a:avLst/>
            <a:gdLst/>
            <a:ahLst/>
            <a:cxnLst/>
            <a:rect l="l" t="t" r="r" b="b"/>
            <a:pathLst>
              <a:path w="0" h="198062">
                <a:moveTo>
                  <a:pt x="0" y="0"/>
                </a:move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080633" y="2569857"/>
            <a:ext cx="2303956" cy="0"/>
          </a:xfrm>
          <a:custGeom>
            <a:avLst/>
            <a:gdLst/>
            <a:ahLst/>
            <a:cxnLst/>
            <a:rect l="l" t="t" r="r" b="b"/>
            <a:pathLst>
              <a:path w="2303956" h="0">
                <a:moveTo>
                  <a:pt x="0" y="0"/>
                </a:moveTo>
                <a:lnTo>
                  <a:pt x="2303956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103904" y="2617390"/>
            <a:ext cx="2797127" cy="198062"/>
          </a:xfrm>
          <a:custGeom>
            <a:avLst/>
            <a:gdLst/>
            <a:ahLst/>
            <a:cxnLst/>
            <a:rect l="l" t="t" r="r" b="b"/>
            <a:pathLst>
              <a:path w="2797127" h="198062">
                <a:moveTo>
                  <a:pt x="0" y="0"/>
                </a:moveTo>
                <a:lnTo>
                  <a:pt x="2797127" y="0"/>
                </a:lnTo>
                <a:lnTo>
                  <a:pt x="2797127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901032" y="2617390"/>
            <a:ext cx="0" cy="198062"/>
          </a:xfrm>
          <a:custGeom>
            <a:avLst/>
            <a:gdLst/>
            <a:ahLst/>
            <a:cxnLst/>
            <a:rect l="l" t="t" r="r" b="b"/>
            <a:pathLst>
              <a:path w="0" h="198062">
                <a:moveTo>
                  <a:pt x="0" y="0"/>
                </a:move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103904" y="2798457"/>
            <a:ext cx="2797127" cy="0"/>
          </a:xfrm>
          <a:custGeom>
            <a:avLst/>
            <a:gdLst/>
            <a:ahLst/>
            <a:cxnLst/>
            <a:rect l="l" t="t" r="r" b="b"/>
            <a:pathLst>
              <a:path w="2797127" h="0">
                <a:moveTo>
                  <a:pt x="0" y="0"/>
                </a:moveTo>
                <a:lnTo>
                  <a:pt x="2797127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983909" y="2845990"/>
            <a:ext cx="2883119" cy="198062"/>
          </a:xfrm>
          <a:custGeom>
            <a:avLst/>
            <a:gdLst/>
            <a:ahLst/>
            <a:cxnLst/>
            <a:rect l="l" t="t" r="r" b="b"/>
            <a:pathLst>
              <a:path w="2883119" h="198062">
                <a:moveTo>
                  <a:pt x="0" y="0"/>
                </a:moveTo>
                <a:lnTo>
                  <a:pt x="2883119" y="0"/>
                </a:lnTo>
                <a:lnTo>
                  <a:pt x="2883119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867029" y="2845990"/>
            <a:ext cx="0" cy="198062"/>
          </a:xfrm>
          <a:custGeom>
            <a:avLst/>
            <a:gdLst/>
            <a:ahLst/>
            <a:cxnLst/>
            <a:rect l="l" t="t" r="r" b="b"/>
            <a:pathLst>
              <a:path w="0" h="198062">
                <a:moveTo>
                  <a:pt x="0" y="0"/>
                </a:move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983909" y="3027057"/>
            <a:ext cx="2883119" cy="0"/>
          </a:xfrm>
          <a:custGeom>
            <a:avLst/>
            <a:gdLst/>
            <a:ahLst/>
            <a:cxnLst/>
            <a:rect l="l" t="t" r="r" b="b"/>
            <a:pathLst>
              <a:path w="2883119" h="0">
                <a:moveTo>
                  <a:pt x="0" y="0"/>
                </a:moveTo>
                <a:lnTo>
                  <a:pt x="2883119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672503" y="3074590"/>
            <a:ext cx="2135273" cy="198062"/>
          </a:xfrm>
          <a:custGeom>
            <a:avLst/>
            <a:gdLst/>
            <a:ahLst/>
            <a:cxnLst/>
            <a:rect l="l" t="t" r="r" b="b"/>
            <a:pathLst>
              <a:path w="2135273" h="198062">
                <a:moveTo>
                  <a:pt x="0" y="0"/>
                </a:moveTo>
                <a:lnTo>
                  <a:pt x="2135273" y="0"/>
                </a:lnTo>
                <a:lnTo>
                  <a:pt x="2135273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807776" y="3074590"/>
            <a:ext cx="0" cy="198062"/>
          </a:xfrm>
          <a:custGeom>
            <a:avLst/>
            <a:gdLst/>
            <a:ahLst/>
            <a:cxnLst/>
            <a:rect l="l" t="t" r="r" b="b"/>
            <a:pathLst>
              <a:path w="0" h="198062">
                <a:moveTo>
                  <a:pt x="0" y="0"/>
                </a:move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672503" y="3255657"/>
            <a:ext cx="2135273" cy="0"/>
          </a:xfrm>
          <a:custGeom>
            <a:avLst/>
            <a:gdLst/>
            <a:ahLst/>
            <a:cxnLst/>
            <a:rect l="l" t="t" r="r" b="b"/>
            <a:pathLst>
              <a:path w="2135273" h="0">
                <a:moveTo>
                  <a:pt x="0" y="0"/>
                </a:moveTo>
                <a:lnTo>
                  <a:pt x="2135273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72503" y="3074590"/>
            <a:ext cx="2135273" cy="185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983909" y="2160190"/>
            <a:ext cx="55950" cy="185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2039859" y="2160190"/>
            <a:ext cx="844404" cy="185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884264" y="2160190"/>
            <a:ext cx="2016767" cy="185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983909" y="2345722"/>
            <a:ext cx="108359" cy="472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092269" y="2574322"/>
            <a:ext cx="2292320" cy="43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92269" y="2617390"/>
            <a:ext cx="2791761" cy="20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983909" y="2818191"/>
            <a:ext cx="2900121" cy="2133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134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eleg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3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-11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  <a:hlinkClick r:id="rId2"/>
              </a:rPr>
              <a:t>@khannedy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Facebook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fb.com/Prog</a:t>
            </a:r>
            <a:r>
              <a:rPr dirty="0" smtClean="0" sz="1300" spc="-25">
                <a:solidFill>
                  <a:srgbClr val="1B3678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ammerZamanNow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Instag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instag</a:t>
            </a:r>
            <a:r>
              <a:rPr dirty="0" smtClean="0" sz="1300" spc="-25">
                <a:solidFill>
                  <a:srgbClr val="1B3678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am.com</a:t>
            </a:r>
            <a:r>
              <a:rPr dirty="0" smtClean="0" sz="1300" spc="-54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5">
                <a:solidFill>
                  <a:srgbClr val="1B3678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ammerzamannow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outube</a:t>
            </a:r>
            <a:r>
              <a:rPr dirty="0" smtClean="0" sz="1300" spc="2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4">
                <a:solidFill>
                  <a:srgbClr val="1B3678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outube.com</a:t>
            </a:r>
            <a:r>
              <a:rPr dirty="0" smtClean="0" sz="1300" spc="-75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c/Prog</a:t>
            </a:r>
            <a:r>
              <a:rPr dirty="0" smtClean="0" sz="1300" spc="-25">
                <a:solidFill>
                  <a:srgbClr val="1B3678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ammerZamanNow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134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eleg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3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Channel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-11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t.me/Prog</a:t>
            </a:r>
            <a:r>
              <a:rPr dirty="0" smtClean="0" sz="1300" spc="-25">
                <a:solidFill>
                  <a:srgbClr val="1B3678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ammerZamanNow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Email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  <a:hlinkClick r:id="rId3"/>
              </a:rPr>
              <a:t>echo.khannedy@gmail.com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6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5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urni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34" b="1">
                <a:solidFill>
                  <a:srgbClr val="1A1A1A"/>
                </a:solidFill>
                <a:latin typeface="Times New Roman"/>
                <a:cs typeface="Times New Roman"/>
              </a:rPr>
              <a:t>w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</a:t>
            </a:r>
            <a:r>
              <a:rPr dirty="0" smtClean="0" sz="2600" spc="53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Khanne</a:t>
            </a: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y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9" cy="2800326"/>
          </a:xfrm>
          <a:custGeom>
            <a:avLst/>
            <a:gdLst/>
            <a:ahLst/>
            <a:cxnLst/>
            <a:rect l="l" t="t" r="r" b="b"/>
            <a:pathLst>
              <a:path w="8839199" h="2800326">
                <a:moveTo>
                  <a:pt x="0" y="0"/>
                </a:moveTo>
                <a:lnTo>
                  <a:pt x="8839199" y="0"/>
                </a:lnTo>
                <a:lnTo>
                  <a:pt x="8839199" y="2800326"/>
                </a:lnTo>
                <a:lnTo>
                  <a:pt x="0" y="28003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199" cy="2800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6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2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anpa</a:t>
            </a:r>
            <a:r>
              <a:rPr dirty="0" smtClean="0" sz="2600" spc="41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ariable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2739836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</a:t>
            </a:r>
            <a:r>
              <a:rPr dirty="0" smtClean="0" sz="1300" spc="-11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variable,</a:t>
            </a:r>
            <a:r>
              <a:rPr dirty="0" smtClean="0" sz="1300" spc="2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format</a:t>
            </a:r>
            <a:r>
              <a:rPr dirty="0" smtClean="0" sz="1300" spc="-3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739836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TipeData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ariable;</a:t>
            </a:r>
            <a:endParaRPr sz="1300">
              <a:latin typeface="Times New Roman"/>
              <a:cs typeface="Times New Roman"/>
            </a:endParaRPr>
          </a:p>
          <a:p>
            <a:pPr marL="542925" marR="566954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Biasa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penamaan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camelCase,</a:t>
            </a:r>
            <a:r>
              <a:rPr dirty="0" smtClean="0" sz="1300" spc="-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ﬁrstName,</a:t>
            </a:r>
            <a:r>
              <a:rPr dirty="0" smtClean="0" sz="1300" spc="-1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lastName,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56695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thisIs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ong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ariableName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Setelah</a:t>
            </a:r>
            <a:r>
              <a:rPr dirty="0" smtClean="0" sz="1300" spc="-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asikan</a:t>
            </a:r>
            <a:r>
              <a:rPr dirty="0" smtClean="0" sz="1300" spc="-13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variable,</a:t>
            </a:r>
            <a:r>
              <a:rPr dirty="0" smtClean="0" sz="1300" spc="2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mengubah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isi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isi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r>
              <a:rPr dirty="0" smtClean="0" sz="1300" spc="1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10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ariable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549822" cy="2984848"/>
          </a:xfrm>
          <a:custGeom>
            <a:avLst/>
            <a:gdLst/>
            <a:ahLst/>
            <a:cxnLst/>
            <a:rect l="l" t="t" r="r" b="b"/>
            <a:pathLst>
              <a:path w="8549822" h="2984848">
                <a:moveTo>
                  <a:pt x="0" y="0"/>
                </a:moveTo>
                <a:lnTo>
                  <a:pt x="8549822" y="0"/>
                </a:lnTo>
                <a:lnTo>
                  <a:pt x="8549822" y="2984848"/>
                </a:lnTo>
                <a:lnTo>
                  <a:pt x="0" y="29848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549822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5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ariable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637617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22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dibuat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langsung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</a:t>
            </a:r>
            <a:r>
              <a:rPr dirty="0" smtClean="0" sz="1300" spc="-11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sangat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cocok</a:t>
            </a:r>
            <a:r>
              <a:rPr dirty="0" smtClean="0" sz="1300" spc="1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637617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langsung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r>
              <a:rPr dirty="0" smtClean="0" sz="1300" spc="1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542925" marR="3802915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19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perintah</a:t>
            </a:r>
            <a:r>
              <a:rPr dirty="0" smtClean="0" sz="1300" spc="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802915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TipeData</a:t>
            </a:r>
            <a:r>
              <a:rPr dirty="0" smtClean="0" sz="1300" spc="-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isi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Dekla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asi</a:t>
            </a:r>
            <a:r>
              <a:rPr dirty="0" smtClean="0" sz="2600" spc="-1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Langsung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8" cy="2779961"/>
          </a:xfrm>
          <a:custGeom>
            <a:avLst/>
            <a:gdLst/>
            <a:ahLst/>
            <a:cxnLst/>
            <a:rect l="l" t="t" r="r" b="b"/>
            <a:pathLst>
              <a:path w="8839198" h="2779961">
                <a:moveTo>
                  <a:pt x="0" y="0"/>
                </a:moveTo>
                <a:lnTo>
                  <a:pt x="8839198" y="0"/>
                </a:lnTo>
                <a:lnTo>
                  <a:pt x="8839198" y="2779961"/>
                </a:lnTo>
                <a:lnTo>
                  <a:pt x="0" y="27799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8" cy="2779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Dekla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asi</a:t>
            </a:r>
            <a:r>
              <a:rPr dirty="0" smtClean="0" sz="2600" spc="-8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5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Langsung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592875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1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langsung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592875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sebagai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pengganti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TipeData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mirip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-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va,</a:t>
            </a:r>
            <a:r>
              <a:rPr dirty="0" smtClean="0" sz="1300" spc="1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Go-Lang,</a:t>
            </a:r>
            <a:r>
              <a:rPr dirty="0" smtClean="0" sz="1300" spc="2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otlin</a:t>
            </a:r>
            <a:r>
              <a:rPr dirty="0" smtClean="0" sz="1300" spc="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lain-lain</a:t>
            </a:r>
            <a:endParaRPr sz="1300">
              <a:latin typeface="Times New Roman"/>
              <a:cs typeface="Times New Roman"/>
            </a:endParaRPr>
          </a:p>
          <a:p>
            <a:pPr marL="542925" marR="422987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TipeData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dibaca</a:t>
            </a:r>
            <a:r>
              <a:rPr dirty="0" smtClean="0" sz="1300" spc="2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sesuai</a:t>
            </a:r>
            <a:r>
              <a:rPr dirty="0" smtClean="0" sz="1300" spc="2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isi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otomatis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oleh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sehingga</a:t>
            </a:r>
            <a:r>
              <a:rPr dirty="0" smtClean="0" sz="1300" spc="2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22987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ebutkan</a:t>
            </a:r>
            <a:r>
              <a:rPr dirty="0" smtClean="0" sz="1300" spc="-3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TipeData</a:t>
            </a:r>
            <a:r>
              <a:rPr dirty="0" smtClean="0" sz="1300" spc="-15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lagi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19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5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19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unci</a:t>
            </a:r>
            <a:r>
              <a:rPr dirty="0" smtClean="0" sz="2600" spc="14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3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1" cy="2656944"/>
          </a:xfrm>
          <a:custGeom>
            <a:avLst/>
            <a:gdLst/>
            <a:ahLst/>
            <a:cxnLst/>
            <a:rect l="l" t="t" r="r" b="b"/>
            <a:pathLst>
              <a:path w="8839201" h="2656944">
                <a:moveTo>
                  <a:pt x="0" y="0"/>
                </a:moveTo>
                <a:lnTo>
                  <a:pt x="8839201" y="0"/>
                </a:lnTo>
                <a:lnTo>
                  <a:pt x="8839201" y="2656944"/>
                </a:lnTo>
                <a:lnTo>
                  <a:pt x="0" y="26569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1" cy="2656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19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unci</a:t>
            </a:r>
            <a:r>
              <a:rPr dirty="0" smtClean="0" sz="2600" spc="14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3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292723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2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default,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asikan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ulang,</a:t>
            </a:r>
            <a:r>
              <a:rPr dirty="0" smtClean="0" sz="1300" spc="8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arti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1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sebelum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6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92723">
              <a:lnSpc>
                <a:spcPts val="1494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name</a:t>
            </a:r>
            <a:r>
              <a:rPr dirty="0" smtClean="0" sz="1300" spc="2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r>
              <a:rPr dirty="0" smtClean="0" sz="1300" spc="1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“E</a:t>
            </a:r>
            <a:r>
              <a:rPr dirty="0" smtClean="0" sz="1300" spc="-37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55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134">
                <a:solidFill>
                  <a:srgbClr val="595959"/>
                </a:solidFill>
                <a:latin typeface="Times New Roman"/>
                <a:cs typeface="Times New Roman"/>
              </a:rPr>
              <a:t>”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2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ubah</a:t>
            </a:r>
            <a:r>
              <a:rPr dirty="0" smtClean="0" sz="1300" spc="2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menjadi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“Jo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59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”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92723">
              <a:lnSpc>
                <a:spcPts val="1494"/>
              </a:lnSpc>
              <a:spcBef>
                <a:spcPts val="304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“Jo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-59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”</a:t>
            </a:r>
            <a:endParaRPr sz="1300">
              <a:latin typeface="Times New Roman"/>
              <a:cs typeface="Times New Roman"/>
            </a:endParaRPr>
          </a:p>
          <a:p>
            <a:pPr marL="542925" marR="708610" indent="-328291">
              <a:lnSpc>
                <a:spcPts val="1510"/>
              </a:lnSpc>
              <a:spcBef>
                <a:spcPts val="309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Kadang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kasus</a:t>
            </a:r>
            <a:r>
              <a:rPr dirty="0" smtClean="0" sz="1300" spc="2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sebuah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asikan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ulang,</a:t>
            </a:r>
            <a:r>
              <a:rPr dirty="0" smtClean="0" sz="1300" spc="8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708610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itu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ﬁnal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13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ﬁnal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TipeData</a:t>
            </a:r>
            <a:r>
              <a:rPr dirty="0" smtClean="0" sz="1300" spc="-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value;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ﬁnal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value;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19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unci</a:t>
            </a:r>
            <a:r>
              <a:rPr dirty="0" smtClean="0" sz="2600" spc="21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ﬁnal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1" cy="2303336"/>
          </a:xfrm>
          <a:custGeom>
            <a:avLst/>
            <a:gdLst/>
            <a:ahLst/>
            <a:cxnLst/>
            <a:rect l="l" t="t" r="r" b="b"/>
            <a:pathLst>
              <a:path w="8839201" h="2303336">
                <a:moveTo>
                  <a:pt x="0" y="0"/>
                </a:moveTo>
                <a:lnTo>
                  <a:pt x="8839201" y="0"/>
                </a:lnTo>
                <a:lnTo>
                  <a:pt x="8839201" y="2303336"/>
                </a:lnTo>
                <a:lnTo>
                  <a:pt x="0" y="23033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1" cy="2303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19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unci</a:t>
            </a:r>
            <a:r>
              <a:rPr dirty="0" smtClean="0" sz="2600" spc="21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ﬁnal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214136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1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ﬁnal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agar</a:t>
            </a:r>
            <a:r>
              <a:rPr dirty="0" smtClean="0" sz="1300" spc="19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asikan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ulang,</a:t>
            </a:r>
            <a:r>
              <a:rPr dirty="0" smtClean="0" sz="1300" spc="8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14136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sendiri</a:t>
            </a:r>
            <a:r>
              <a:rPr dirty="0" smtClean="0" sz="1300" spc="2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diubah</a:t>
            </a:r>
            <a:endParaRPr sz="1300">
              <a:latin typeface="Times New Roman"/>
              <a:cs typeface="Times New Roman"/>
            </a:endParaRPr>
          </a:p>
          <a:p>
            <a:pPr marL="542925" marR="243028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terdapat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constant,</a:t>
            </a:r>
            <a:r>
              <a:rPr dirty="0" smtClean="0" sz="1300" spc="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5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menjadikan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1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menjadi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4302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immutable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(tidak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diubah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sama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sekali)</a:t>
            </a:r>
            <a:endParaRPr sz="1300">
              <a:latin typeface="Times New Roman"/>
              <a:cs typeface="Times New Roman"/>
            </a:endParaRPr>
          </a:p>
          <a:p>
            <a:pPr marL="542925" marR="448248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1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const</a:t>
            </a:r>
            <a:r>
              <a:rPr dirty="0" smtClean="0" sz="1300" spc="28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menjadikan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hardcode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pada</a:t>
            </a:r>
            <a:r>
              <a:rPr dirty="0" smtClean="0" sz="1300" spc="2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2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ompilasi</a:t>
            </a:r>
            <a:r>
              <a:rPr dirty="0" smtClean="0" sz="1300" spc="1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4824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am,</a:t>
            </a:r>
            <a:r>
              <a:rPr dirty="0" smtClean="0" sz="1300" spc="3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jadi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hati-hati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const</a:t>
            </a:r>
            <a:endParaRPr sz="1300">
              <a:latin typeface="Times New Roman"/>
              <a:cs typeface="Times New Roman"/>
            </a:endParaRPr>
          </a:p>
          <a:p>
            <a:pPr marL="542925" marR="87669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Misal</a:t>
            </a:r>
            <a:r>
              <a:rPr dirty="0" smtClean="0" sz="1300" spc="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waktu</a:t>
            </a:r>
            <a:r>
              <a:rPr dirty="0" smtClean="0" sz="1300" spc="2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2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ﬁnal,</a:t>
            </a:r>
            <a:r>
              <a:rPr dirty="0" smtClean="0" sz="1300" spc="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waktu</a:t>
            </a:r>
            <a:r>
              <a:rPr dirty="0" smtClean="0" sz="1300" spc="2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selalu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87669">
              <a:lnSpc>
                <a:spcPts val="1494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mengikuti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waktu</a:t>
            </a:r>
            <a:r>
              <a:rPr dirty="0" smtClean="0" sz="1300" spc="2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2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ini,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const,</a:t>
            </a:r>
            <a:r>
              <a:rPr dirty="0" smtClean="0" sz="1300" spc="23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waktu</a:t>
            </a:r>
            <a:r>
              <a:rPr dirty="0" smtClean="0" sz="1300" spc="2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hardcode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87669">
              <a:lnSpc>
                <a:spcPts val="1494"/>
              </a:lnSpc>
              <a:spcBef>
                <a:spcPts val="304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ompilasi,</a:t>
            </a:r>
            <a:r>
              <a:rPr dirty="0" smtClean="0" sz="1300" spc="1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sehingga</a:t>
            </a:r>
            <a:r>
              <a:rPr dirty="0" smtClean="0" sz="1300" spc="2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pernah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berubah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19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unci</a:t>
            </a:r>
            <a:r>
              <a:rPr dirty="0" smtClean="0" sz="2600" spc="21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c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on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engenalan</a:t>
            </a:r>
            <a:r>
              <a:rPr dirty="0" smtClean="0" sz="1300" spc="-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Menginstall</a:t>
            </a:r>
            <a:r>
              <a:rPr dirty="0" smtClean="0" sz="1300" spc="-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Project</a:t>
            </a:r>
            <a:r>
              <a:rPr dirty="0" smtClean="0" sz="1300" spc="-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ercabangan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erulangan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unction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lain-lain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39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genda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669101" cy="2984849"/>
          </a:xfrm>
          <a:custGeom>
            <a:avLst/>
            <a:gdLst/>
            <a:ahLst/>
            <a:cxnLst/>
            <a:rect l="l" t="t" r="r" b="b"/>
            <a:pathLst>
              <a:path w="7669101" h="2984849">
                <a:moveTo>
                  <a:pt x="0" y="0"/>
                </a:moveTo>
                <a:lnTo>
                  <a:pt x="7669101" y="0"/>
                </a:lnTo>
                <a:lnTo>
                  <a:pt x="7669101" y="2984849"/>
                </a:lnTo>
                <a:lnTo>
                  <a:pt x="0" y="2984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7669101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19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unci</a:t>
            </a:r>
            <a:r>
              <a:rPr dirty="0" smtClean="0" sz="2600" spc="21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c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on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standa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asikan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1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dibuat</a:t>
            </a:r>
            <a:endParaRPr sz="1300">
              <a:latin typeface="Times New Roman"/>
              <a:cs typeface="Times New Roman"/>
            </a:endParaRPr>
          </a:p>
          <a:p>
            <a:pPr marL="542925" marR="486551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kadang</a:t>
            </a:r>
            <a:r>
              <a:rPr dirty="0" smtClean="0" sz="1300" spc="2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kasus</a:t>
            </a:r>
            <a:r>
              <a:rPr dirty="0" smtClean="0" sz="1300" spc="2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asikan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nanti</a:t>
            </a:r>
            <a:r>
              <a:rPr dirty="0" smtClean="0" sz="1300" spc="2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saja,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86551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diakses,</a:t>
            </a:r>
            <a:r>
              <a:rPr dirty="0" smtClean="0" sz="1300" spc="2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diakses,</a:t>
            </a:r>
            <a:r>
              <a:rPr dirty="0" smtClean="0" sz="1300" spc="2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didekla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asikan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hal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ini,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tambahkan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late</a:t>
            </a:r>
            <a:r>
              <a:rPr dirty="0" smtClean="0" sz="1300" spc="2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wal</a:t>
            </a:r>
            <a:r>
              <a:rPr dirty="0" smtClean="0" sz="1300" spc="1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dekla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</a:t>
            </a:r>
            <a:r>
              <a:rPr dirty="0" smtClean="0" sz="1300" spc="-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19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unci</a:t>
            </a:r>
            <a:r>
              <a:rPr dirty="0" smtClean="0" sz="2600" spc="21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370762" cy="2984850"/>
          </a:xfrm>
          <a:custGeom>
            <a:avLst/>
            <a:gdLst/>
            <a:ahLst/>
            <a:cxnLst/>
            <a:rect l="l" t="t" r="r" b="b"/>
            <a:pathLst>
              <a:path w="8370762" h="2984850">
                <a:moveTo>
                  <a:pt x="0" y="0"/>
                </a:moveTo>
                <a:lnTo>
                  <a:pt x="8370762" y="0"/>
                </a:lnTo>
                <a:lnTo>
                  <a:pt x="8370762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370762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19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unci</a:t>
            </a:r>
            <a:r>
              <a:rPr dirty="0" smtClean="0" sz="2600" spc="216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119" b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ome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tar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739649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omentar</a:t>
            </a:r>
            <a:r>
              <a:rPr dirty="0" smtClean="0" sz="1300" spc="-8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diabaikan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compile</a:t>
            </a:r>
            <a:r>
              <a:rPr dirty="0" smtClean="0" sz="1300" spc="1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73964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dijalankan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Biasa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omentar</a:t>
            </a:r>
            <a:r>
              <a:rPr dirty="0" smtClean="0" sz="1300" spc="7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5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menambahkan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dokumentasi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pada</a:t>
            </a:r>
            <a:r>
              <a:rPr dirty="0" smtClean="0" sz="1300" spc="2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</a:t>
            </a:r>
            <a:r>
              <a:rPr dirty="0" smtClean="0" sz="1300" spc="2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jenis</a:t>
            </a:r>
            <a:r>
              <a:rPr dirty="0" smtClean="0" sz="1300" spc="9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omentar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ome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Single-line</a:t>
            </a:r>
            <a:r>
              <a:rPr dirty="0" smtClean="0" sz="1300" spc="1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baris,</a:t>
            </a:r>
            <a:r>
              <a:rPr dirty="0" smtClean="0" sz="1300" spc="1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perintah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silahkan</a:t>
            </a:r>
            <a:r>
              <a:rPr dirty="0" smtClean="0" sz="1300" spc="2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masukkan</a:t>
            </a:r>
            <a:r>
              <a:rPr dirty="0" smtClean="0" sz="1300" spc="-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omentar</a:t>
            </a:r>
            <a:r>
              <a:rPr dirty="0" smtClean="0" sz="1300" spc="13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disini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Multi-line</a:t>
            </a:r>
            <a:r>
              <a:rPr dirty="0" smtClean="0" sz="1300" spc="2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baris,</a:t>
            </a:r>
            <a:r>
              <a:rPr dirty="0" smtClean="0" sz="1300" spc="1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perintah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29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*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isi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omentar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-114">
                <a:solidFill>
                  <a:srgbClr val="595959"/>
                </a:solidFill>
                <a:latin typeface="Times New Roman"/>
                <a:cs typeface="Times New Roman"/>
              </a:rPr>
              <a:t>*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Documentation,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jenis</a:t>
            </a:r>
            <a:r>
              <a:rPr dirty="0" smtClean="0" sz="1300" spc="9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omentar</a:t>
            </a:r>
            <a:r>
              <a:rPr dirty="0" smtClean="0" sz="1300" spc="-7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biasa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sebagai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23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8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documentation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-118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118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2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isi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dokumentasi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J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enis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3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ome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373863" cy="2984850"/>
          </a:xfrm>
          <a:custGeom>
            <a:avLst/>
            <a:gdLst/>
            <a:ahLst/>
            <a:cxnLst/>
            <a:rect l="l" t="t" r="r" b="b"/>
            <a:pathLst>
              <a:path w="7373863" h="2984850">
                <a:moveTo>
                  <a:pt x="0" y="0"/>
                </a:moveTo>
                <a:lnTo>
                  <a:pt x="7373863" y="0"/>
                </a:lnTo>
                <a:lnTo>
                  <a:pt x="7373863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7373863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ome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angka,</a:t>
            </a:r>
            <a:r>
              <a:rPr dirty="0" smtClean="0" sz="1300" spc="1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terdapat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dua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jenis</a:t>
            </a:r>
            <a:r>
              <a:rPr dirty="0" smtClean="0" sz="1300" spc="9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Numbe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2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int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double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int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bilangan</a:t>
            </a:r>
            <a:r>
              <a:rPr dirty="0" smtClean="0" sz="1300" spc="23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bulat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double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bilangan</a:t>
            </a:r>
            <a:r>
              <a:rPr dirty="0" smtClean="0" sz="1300" spc="23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desimal</a:t>
            </a:r>
            <a:endParaRPr sz="1300">
              <a:latin typeface="Times New Roman"/>
              <a:cs typeface="Times New Roman"/>
            </a:endParaRPr>
          </a:p>
          <a:p>
            <a:pPr marL="542925" marR="671298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enulisan</a:t>
            </a:r>
            <a:r>
              <a:rPr dirty="0" smtClean="0" sz="1300" spc="-1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oma</a:t>
            </a:r>
            <a:r>
              <a:rPr dirty="0" smtClean="0" sz="1300" spc="1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double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titik,</a:t>
            </a:r>
            <a:r>
              <a:rPr dirty="0" smtClean="0" sz="1300" spc="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bukan</a:t>
            </a:r>
            <a:r>
              <a:rPr dirty="0" smtClean="0" sz="1300" spc="24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oma,</a:t>
            </a:r>
            <a:r>
              <a:rPr dirty="0" smtClean="0" sz="1300" spc="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jadi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67129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bilangan</a:t>
            </a:r>
            <a:r>
              <a:rPr dirty="0" smtClean="0" sz="1300" spc="23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desimal</a:t>
            </a:r>
            <a:r>
              <a:rPr dirty="0" smtClean="0" sz="1300" spc="2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0,5</a:t>
            </a:r>
            <a:r>
              <a:rPr dirty="0" smtClean="0" sz="1300" spc="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(nol</a:t>
            </a:r>
            <a:r>
              <a:rPr dirty="0" smtClean="0" sz="1300" spc="-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oma</a:t>
            </a:r>
            <a:r>
              <a:rPr dirty="0" smtClean="0" sz="1300" spc="1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lima),</a:t>
            </a:r>
            <a:r>
              <a:rPr dirty="0" smtClean="0" sz="1300" spc="-1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ditulis</a:t>
            </a:r>
            <a:r>
              <a:rPr dirty="0" smtClean="0" sz="1300" spc="1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0.5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Number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2227200"/>
          </a:xfrm>
          <a:custGeom>
            <a:avLst/>
            <a:gdLst/>
            <a:ahLst/>
            <a:cxnLst/>
            <a:rect l="l" t="t" r="r" b="b"/>
            <a:pathLst>
              <a:path w="8839200" h="2227200">
                <a:moveTo>
                  <a:pt x="0" y="0"/>
                </a:moveTo>
                <a:lnTo>
                  <a:pt x="8839200" y="0"/>
                </a:lnTo>
                <a:lnTo>
                  <a:pt x="8839200" y="2227200"/>
                </a:lnTo>
                <a:lnTo>
                  <a:pt x="0" y="222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0" cy="222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6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Tipe</a:t>
            </a:r>
            <a:r>
              <a:rPr dirty="0" smtClean="0" sz="2600" spc="37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46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Number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40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engenalan</a:t>
            </a:r>
            <a:r>
              <a:rPr dirty="0" smtClean="0" sz="3600" spc="-13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art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1090156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int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ataupun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double,</a:t>
            </a:r>
            <a:r>
              <a:rPr dirty="0" smtClean="0" sz="1300" spc="2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090156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num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9" cy="2732387"/>
          </a:xfrm>
          <a:custGeom>
            <a:avLst/>
            <a:gdLst/>
            <a:ahLst/>
            <a:cxnLst/>
            <a:rect l="l" t="t" r="r" b="b"/>
            <a:pathLst>
              <a:path w="8839199" h="2732387">
                <a:moveTo>
                  <a:pt x="0" y="0"/>
                </a:moveTo>
                <a:lnTo>
                  <a:pt x="8839199" y="0"/>
                </a:lnTo>
                <a:lnTo>
                  <a:pt x="8839199" y="2732387"/>
                </a:lnTo>
                <a:lnTo>
                  <a:pt x="0" y="27323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199" cy="2732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num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Boolean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Boolean</a:t>
            </a:r>
            <a:r>
              <a:rPr dirty="0" smtClean="0" sz="1300" spc="2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dua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yaitu</a:t>
            </a:r>
            <a:r>
              <a:rPr dirty="0" smtClean="0" sz="1300" spc="18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benar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salah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Boolean</a:t>
            </a:r>
            <a:r>
              <a:rPr dirty="0" smtClean="0" sz="1300" spc="2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direpresentasikan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bool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bena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27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true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salah,</a:t>
            </a:r>
            <a:r>
              <a:rPr dirty="0" smtClean="0" sz="1300" spc="1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false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Boolean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518992" cy="2984850"/>
          </a:xfrm>
          <a:custGeom>
            <a:avLst/>
            <a:gdLst/>
            <a:ahLst/>
            <a:cxnLst/>
            <a:rect l="l" t="t" r="r" b="b"/>
            <a:pathLst>
              <a:path w="8518992" h="2984850">
                <a:moveTo>
                  <a:pt x="0" y="0"/>
                </a:moveTo>
                <a:lnTo>
                  <a:pt x="8518992" y="0"/>
                </a:lnTo>
                <a:lnTo>
                  <a:pt x="8518992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518992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Boolean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44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tring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xt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tulisan</a:t>
            </a:r>
            <a:endParaRPr sz="1300">
              <a:latin typeface="Times New Roman"/>
              <a:cs typeface="Times New Roman"/>
            </a:endParaRPr>
          </a:p>
          <a:p>
            <a:pPr marL="542925" marR="305601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String,</a:t>
            </a:r>
            <a:r>
              <a:rPr dirty="0" smtClean="0" sz="1300" spc="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tanda</a:t>
            </a:r>
            <a:r>
              <a:rPr dirty="0" smtClean="0" sz="1300" spc="6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kutip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kutip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dua,</a:t>
            </a:r>
            <a:r>
              <a:rPr dirty="0" smtClean="0" sz="1300" spc="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lalu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05601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berisi</a:t>
            </a:r>
            <a:r>
              <a:rPr dirty="0" smtClean="0" sz="1300" spc="18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nilai</a:t>
            </a:r>
            <a:r>
              <a:rPr dirty="0" smtClean="0" sz="1300" spc="-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xt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59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alaupun</a:t>
            </a:r>
            <a:r>
              <a:rPr dirty="0" smtClean="0" sz="1300" spc="-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kutip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dua,</a:t>
            </a:r>
            <a:r>
              <a:rPr dirty="0" smtClean="0" sz="1300" spc="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tapi</a:t>
            </a:r>
            <a:r>
              <a:rPr dirty="0" smtClean="0" sz="1300" spc="15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disa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kutip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saja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8" cy="2707502"/>
          </a:xfrm>
          <a:custGeom>
            <a:avLst/>
            <a:gdLst/>
            <a:ahLst/>
            <a:cxnLst/>
            <a:rect l="l" t="t" r="r" b="b"/>
            <a:pathLst>
              <a:path w="8839198" h="2707502">
                <a:moveTo>
                  <a:pt x="0" y="0"/>
                </a:moveTo>
                <a:lnTo>
                  <a:pt x="8839198" y="0"/>
                </a:lnTo>
                <a:lnTo>
                  <a:pt x="8839198" y="2707502"/>
                </a:lnTo>
                <a:lnTo>
                  <a:pt x="0" y="27075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8" cy="2707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209678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mendukung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xpression,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xpression</a:t>
            </a:r>
            <a:r>
              <a:rPr dirty="0" smtClean="0" sz="1300" spc="-5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mengambil</a:t>
            </a:r>
            <a:r>
              <a:rPr dirty="0" smtClean="0" sz="1300" spc="-9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0967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lain</a:t>
            </a:r>
            <a:endParaRPr sz="1300">
              <a:latin typeface="Times New Roman"/>
              <a:cs typeface="Times New Roman"/>
            </a:endParaRPr>
          </a:p>
          <a:p>
            <a:pPr marL="542925" marR="314186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xpression,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format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${isiExpression},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sederhana</a:t>
            </a:r>
            <a:r>
              <a:rPr dirty="0" smtClean="0" sz="1300" spc="-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14186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langsung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$isiExpression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tring</a:t>
            </a:r>
            <a:r>
              <a:rPr dirty="0" smtClean="0" sz="2600" spc="50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I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erpol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2950771"/>
          </a:xfrm>
          <a:custGeom>
            <a:avLst/>
            <a:gdLst/>
            <a:ahLst/>
            <a:cxnLst/>
            <a:rect l="l" t="t" r="r" b="b"/>
            <a:pathLst>
              <a:path w="8839200" h="2950771">
                <a:moveTo>
                  <a:pt x="0" y="0"/>
                </a:moveTo>
                <a:lnTo>
                  <a:pt x="8839200" y="0"/>
                </a:lnTo>
                <a:lnTo>
                  <a:pt x="8839200" y="2950771"/>
                </a:lnTo>
                <a:lnTo>
                  <a:pt x="0" y="29507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200" cy="2950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Exp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ession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272375" y="3531790"/>
            <a:ext cx="1176479" cy="198062"/>
          </a:xfrm>
          <a:custGeom>
            <a:avLst/>
            <a:gdLst/>
            <a:ahLst/>
            <a:cxnLst/>
            <a:rect l="l" t="t" r="r" b="b"/>
            <a:pathLst>
              <a:path w="1176479" h="198062">
                <a:moveTo>
                  <a:pt x="0" y="0"/>
                </a:moveTo>
                <a:lnTo>
                  <a:pt x="1176479" y="0"/>
                </a:lnTo>
                <a:lnTo>
                  <a:pt x="1176479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72375" y="3712857"/>
            <a:ext cx="1176479" cy="0"/>
          </a:xfrm>
          <a:custGeom>
            <a:avLst/>
            <a:gdLst/>
            <a:ahLst/>
            <a:cxnLst/>
            <a:rect l="l" t="t" r="r" b="b"/>
            <a:pathLst>
              <a:path w="1176479" h="0">
                <a:moveTo>
                  <a:pt x="0" y="0"/>
                </a:moveTo>
                <a:lnTo>
                  <a:pt x="1176479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-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baru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pertama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kali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diper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enalkan</a:t>
            </a:r>
            <a:r>
              <a:rPr dirty="0" smtClean="0" sz="1300" spc="-10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tahun</a:t>
            </a:r>
            <a:r>
              <a:rPr dirty="0" smtClean="0" sz="1300" spc="-1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2011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dibuat</a:t>
            </a:r>
            <a:r>
              <a:rPr dirty="0" smtClean="0" sz="1300" spc="3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Google</a:t>
            </a:r>
            <a:r>
              <a:rPr dirty="0" smtClean="0" sz="1300" spc="1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oleh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Lars</a:t>
            </a:r>
            <a:r>
              <a:rPr dirty="0" smtClean="0" sz="1300" spc="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Bak</a:t>
            </a:r>
            <a:r>
              <a:rPr dirty="0" smtClean="0" sz="1300" spc="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Kasper</a:t>
            </a:r>
            <a:r>
              <a:rPr dirty="0" smtClean="0" sz="1300" spc="25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Lund</a:t>
            </a:r>
            <a:endParaRPr sz="1300">
              <a:latin typeface="Times New Roman"/>
              <a:cs typeface="Times New Roman"/>
            </a:endParaRPr>
          </a:p>
          <a:p>
            <a:pPr marL="542925" marR="338456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-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wal</a:t>
            </a:r>
            <a:r>
              <a:rPr dirty="0" smtClean="0" sz="1300" spc="1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buat</a:t>
            </a:r>
            <a:r>
              <a:rPr dirty="0" smtClean="0" sz="1300" spc="2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rontend</a:t>
            </a:r>
            <a:r>
              <a:rPr dirty="0" smtClean="0" sz="1300" spc="-6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(web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mobil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),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38456">
              <a:lnSpc>
                <a:spcPts val="1494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sebenar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Bac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end,</a:t>
            </a:r>
            <a:r>
              <a:rPr dirty="0" smtClean="0" sz="1300" spc="2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namun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</a:t>
            </a:r>
            <a:r>
              <a:rPr dirty="0" smtClean="0" sz="1300" spc="2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populer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38456">
              <a:lnSpc>
                <a:spcPts val="1494"/>
              </a:lnSpc>
              <a:spcBef>
                <a:spcPts val="304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penggunaan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rontend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9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-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Open</a:t>
            </a:r>
            <a:r>
              <a:rPr dirty="0" smtClean="0" sz="1300" spc="2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Source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https:</a:t>
            </a:r>
            <a:r>
              <a:rPr dirty="0" smtClean="0" sz="1300" spc="-84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75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dart.d</a:t>
            </a:r>
            <a:r>
              <a:rPr dirty="0" smtClean="0" sz="1300" spc="-14">
                <a:solidFill>
                  <a:srgbClr val="1B3678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50">
                <a:solidFill>
                  <a:srgbClr val="1B3678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28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engenalan</a:t>
            </a:r>
            <a:r>
              <a:rPr dirty="0" smtClean="0" sz="2600" spc="-9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429426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-1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\</a:t>
            </a:r>
            <a:r>
              <a:rPr dirty="0" smtClean="0" sz="1300" spc="-3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(backslash)</a:t>
            </a:r>
            <a:r>
              <a:rPr dirty="0" smtClean="0" sz="1300" spc="27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menekankan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</a:t>
            </a:r>
            <a:r>
              <a:rPr dirty="0" smtClean="0" sz="1300" spc="-9">
                <a:solidFill>
                  <a:srgbClr val="595959"/>
                </a:solidFill>
                <a:latin typeface="Times New Roman"/>
                <a:cs typeface="Times New Roman"/>
              </a:rPr>
              <a:t>h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wa</a:t>
            </a:r>
            <a:r>
              <a:rPr dirty="0" smtClean="0" sz="1300" spc="28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setelah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429426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dianggap</a:t>
            </a:r>
            <a:r>
              <a:rPr dirty="0" smtClean="0" sz="1300" spc="3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benar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endParaRPr sz="1300">
              <a:latin typeface="Times New Roman"/>
              <a:cs typeface="Times New Roman"/>
            </a:endParaRPr>
          </a:p>
          <a:p>
            <a:pPr marL="542925" marR="292228" indent="-328291" algn="just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-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contoh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4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sebelum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1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$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dianggap</a:t>
            </a:r>
            <a:r>
              <a:rPr dirty="0" smtClean="0" sz="1300" spc="3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xpression,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memang</a:t>
            </a:r>
            <a:r>
              <a:rPr dirty="0" smtClean="0" sz="1300" spc="2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mau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92228" algn="just">
              <a:lnSpc>
                <a:spcPts val="1494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$</a:t>
            </a:r>
            <a:r>
              <a:rPr dirty="0" smtClean="0" sz="1300" spc="2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string,</a:t>
            </a:r>
            <a:r>
              <a:rPr dirty="0" smtClean="0" sz="1300" spc="18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maka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\$,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mau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-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‘</a:t>
            </a:r>
            <a:r>
              <a:rPr dirty="0" smtClean="0" sz="1300" spc="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(petik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92228" algn="just">
              <a:lnSpc>
                <a:spcPts val="1494"/>
              </a:lnSpc>
              <a:spcBef>
                <a:spcPts val="304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satu),</a:t>
            </a:r>
            <a:r>
              <a:rPr dirty="0" smtClean="0" sz="1300" spc="15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14">
                <a:solidFill>
                  <a:srgbClr val="595959"/>
                </a:solidFill>
                <a:latin typeface="Times New Roman"/>
                <a:cs typeface="Times New Roman"/>
              </a:rPr>
              <a:t>\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’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ak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r>
              <a:rPr dirty="0" smtClean="0" sz="2600" spc="24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Bac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slah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0" cy="1332285"/>
          </a:xfrm>
          <a:custGeom>
            <a:avLst/>
            <a:gdLst/>
            <a:ahLst/>
            <a:cxnLst/>
            <a:rect l="l" t="t" r="r" b="b"/>
            <a:pathLst>
              <a:path w="8839200" h="1332285">
                <a:moveTo>
                  <a:pt x="0" y="0"/>
                </a:moveTo>
                <a:lnTo>
                  <a:pt x="8839200" y="0"/>
                </a:lnTo>
                <a:lnTo>
                  <a:pt x="8839200" y="1332285"/>
                </a:lnTo>
                <a:lnTo>
                  <a:pt x="0" y="133228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200" cy="1332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ak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</a:t>
            </a:r>
            <a:r>
              <a:rPr dirty="0" smtClean="0" sz="2600" spc="24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Bac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slash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Kadang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ebutuhan</a:t>
            </a:r>
            <a:r>
              <a:rPr dirty="0" smtClean="0" sz="1300" spc="-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menggabungkan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bebe</a:t>
            </a:r>
            <a:r>
              <a:rPr dirty="0" smtClean="0" sz="1300" spc="-26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apa</a:t>
            </a:r>
            <a:r>
              <a:rPr dirty="0" smtClean="0" sz="1300" spc="1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menggabungkan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bebe</a:t>
            </a:r>
            <a:r>
              <a:rPr dirty="0" smtClean="0" sz="1300" spc="-26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apa</a:t>
            </a:r>
            <a:r>
              <a:rPr dirty="0" smtClean="0" sz="1300" spc="1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String,</a:t>
            </a:r>
            <a:r>
              <a:rPr dirty="0" smtClean="0" sz="1300" spc="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1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(tambah)</a:t>
            </a:r>
            <a:endParaRPr sz="1300">
              <a:latin typeface="Times New Roman"/>
              <a:cs typeface="Times New Roman"/>
            </a:endParaRPr>
          </a:p>
          <a:p>
            <a:pPr marL="542925" marR="641415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7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bentuk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variable,</a:t>
            </a:r>
            <a:r>
              <a:rPr dirty="0" smtClean="0" sz="1300" spc="2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langsung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tambahkan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641415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r>
              <a:rPr dirty="0" smtClean="0" sz="1300" spc="3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whitespace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(spasi,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ente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b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enggabung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9" cy="2446932"/>
          </a:xfrm>
          <a:custGeom>
            <a:avLst/>
            <a:gdLst/>
            <a:ahLst/>
            <a:cxnLst/>
            <a:rect l="l" t="t" r="r" b="b"/>
            <a:pathLst>
              <a:path w="8839199" h="2446932">
                <a:moveTo>
                  <a:pt x="0" y="0"/>
                </a:moveTo>
                <a:lnTo>
                  <a:pt x="8839199" y="0"/>
                </a:lnTo>
                <a:lnTo>
                  <a:pt x="8839199" y="2446932"/>
                </a:lnTo>
                <a:lnTo>
                  <a:pt x="0" y="244693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199" cy="2446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enggabung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an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276874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Kadang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butuh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sangat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panjang,</a:t>
            </a:r>
            <a:r>
              <a:rPr dirty="0" smtClean="0" sz="1300" spc="23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sehingga</a:t>
            </a:r>
            <a:r>
              <a:rPr dirty="0" smtClean="0" sz="1300" spc="2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buat</a:t>
            </a:r>
            <a:r>
              <a:rPr dirty="0" smtClean="0" sz="1300" spc="2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baris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7687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ode,</a:t>
            </a:r>
            <a:r>
              <a:rPr dirty="0" smtClean="0" sz="1300" spc="1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terlalu</a:t>
            </a:r>
            <a:r>
              <a:rPr dirty="0" smtClean="0" sz="1300" spc="-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panjang</a:t>
            </a:r>
            <a:endParaRPr sz="1300">
              <a:latin typeface="Times New Roman"/>
              <a:cs typeface="Times New Roman"/>
            </a:endParaRPr>
          </a:p>
          <a:p>
            <a:pPr marL="542925" marR="66371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mendukung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pembuatan</a:t>
            </a:r>
            <a:r>
              <a:rPr dirty="0" smtClean="0" sz="1300" spc="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multiline,</a:t>
            </a:r>
            <a:r>
              <a:rPr dirty="0" smtClean="0" sz="1300" spc="1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petik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18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66371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petik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dua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</a:t>
            </a:r>
            <a:r>
              <a:rPr dirty="0" smtClean="0" sz="1300" spc="-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tiga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akter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Mu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tiline</a:t>
            </a:r>
            <a:r>
              <a:rPr dirty="0" smtClean="0" sz="2600" spc="63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401797" cy="2984849"/>
          </a:xfrm>
          <a:custGeom>
            <a:avLst/>
            <a:gdLst/>
            <a:ahLst/>
            <a:cxnLst/>
            <a:rect l="l" t="t" r="r" b="b"/>
            <a:pathLst>
              <a:path w="8401797" h="2984849">
                <a:moveTo>
                  <a:pt x="0" y="0"/>
                </a:moveTo>
                <a:lnTo>
                  <a:pt x="8401797" y="0"/>
                </a:lnTo>
                <a:lnTo>
                  <a:pt x="8401797" y="2984849"/>
                </a:lnTo>
                <a:lnTo>
                  <a:pt x="0" y="2984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401797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Mu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tiline</a:t>
            </a:r>
            <a:r>
              <a:rPr dirty="0" smtClean="0" sz="2600" spc="63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ynamic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Kadang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ebutuhan</a:t>
            </a:r>
            <a:r>
              <a:rPr dirty="0" smtClean="0" sz="1300" spc="-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menampung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semua</a:t>
            </a:r>
            <a:r>
              <a:rPr dirty="0" smtClean="0" sz="1300" spc="2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jenis</a:t>
            </a:r>
            <a:r>
              <a:rPr dirty="0" smtClean="0" sz="1300" spc="9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22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kasus</a:t>
            </a:r>
            <a:r>
              <a:rPr dirty="0" smtClean="0" sz="1300" spc="2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ini,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dynamic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ynamic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257360" cy="2984850"/>
          </a:xfrm>
          <a:custGeom>
            <a:avLst/>
            <a:gdLst/>
            <a:ahLst/>
            <a:cxnLst/>
            <a:rect l="l" t="t" r="r" b="b"/>
            <a:pathLst>
              <a:path w="8257360" h="2984850">
                <a:moveTo>
                  <a:pt x="0" y="0"/>
                </a:moveTo>
                <a:lnTo>
                  <a:pt x="8257360" y="0"/>
                </a:lnTo>
                <a:lnTo>
                  <a:pt x="8257360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257360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ynamic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119" b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mtClean="0" sz="3600" spc="-29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mtClean="0" sz="3600" spc="-59" b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ersi</a:t>
            </a:r>
            <a:r>
              <a:rPr dirty="0" smtClean="0" sz="3600" spc="8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Tipe</a:t>
            </a:r>
            <a:r>
              <a:rPr dirty="0" smtClean="0" sz="3600" spc="52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dirty="0" smtClean="0" sz="3600" spc="-14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ta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541694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-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multi</a:t>
            </a:r>
            <a:r>
              <a:rPr dirty="0" smtClean="0" sz="1300" spc="11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platform,</a:t>
            </a:r>
            <a:r>
              <a:rPr dirty="0" smtClean="0" sz="1300" spc="3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arti</a:t>
            </a:r>
            <a:r>
              <a:rPr dirty="0" smtClean="0" sz="1300" spc="-22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11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install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berbagai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54169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sistem</a:t>
            </a:r>
            <a:r>
              <a:rPr dirty="0" smtClean="0" sz="1300" spc="2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asi,</a:t>
            </a:r>
            <a:r>
              <a:rPr dirty="0" smtClean="0" sz="1300" spc="3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seperti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Windows,</a:t>
            </a:r>
            <a:r>
              <a:rPr dirty="0" smtClean="0" sz="1300" spc="2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Linux</a:t>
            </a:r>
            <a:r>
              <a:rPr dirty="0" smtClean="0" sz="1300" spc="-1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Mac</a:t>
            </a:r>
            <a:endParaRPr sz="1300">
              <a:latin typeface="Times New Roman"/>
              <a:cs typeface="Times New Roman"/>
            </a:endParaRPr>
          </a:p>
          <a:p>
            <a:pPr marL="542925" marR="228499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membutuhkan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SDK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2849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(Software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elopment</a:t>
            </a:r>
            <a:r>
              <a:rPr dirty="0" smtClean="0" sz="1300" spc="-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Kit)</a:t>
            </a:r>
            <a:endParaRPr sz="1300">
              <a:latin typeface="Times New Roman"/>
              <a:cs typeface="Times New Roman"/>
            </a:endParaRPr>
          </a:p>
          <a:p>
            <a:pPr marL="542925" marR="737668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SDK</a:t>
            </a:r>
            <a:r>
              <a:rPr dirty="0" smtClean="0" sz="1300" spc="-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ompilasi</a:t>
            </a:r>
            <a:r>
              <a:rPr dirty="0" smtClean="0" sz="1300" spc="1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buat</a:t>
            </a:r>
            <a:r>
              <a:rPr dirty="0" smtClean="0" sz="1300" spc="26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73766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menjalankan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buat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art</a:t>
            </a:r>
            <a:r>
              <a:rPr dirty="0" smtClean="0" sz="2600" spc="12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f</a:t>
            </a:r>
            <a:r>
              <a:rPr dirty="0" smtClean="0" sz="2600" spc="-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39" b="1">
                <a:solidFill>
                  <a:srgbClr val="1A1A1A"/>
                </a:solidFill>
                <a:latin typeface="Times New Roman"/>
                <a:cs typeface="Times New Roman"/>
              </a:rPr>
              <a:t>w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13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39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51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elopme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167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Kit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Kadang</a:t>
            </a:r>
            <a:r>
              <a:rPr dirty="0" smtClean="0" sz="1300" spc="16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4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ebutuhan</a:t>
            </a:r>
            <a:r>
              <a:rPr dirty="0" smtClean="0" sz="1300" spc="-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data,</a:t>
            </a:r>
            <a:r>
              <a:rPr dirty="0" smtClean="0" sz="1300" spc="2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terutama</a:t>
            </a:r>
            <a:r>
              <a:rPr dirty="0" smtClean="0" sz="1300" spc="-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Boolean,</a:t>
            </a:r>
            <a:r>
              <a:rPr dirty="0" smtClean="0" sz="1300" spc="2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ebalikan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542925" marR="102363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Hal</a:t>
            </a:r>
            <a:r>
              <a:rPr dirty="0" smtClean="0" sz="1300" spc="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biasa</a:t>
            </a:r>
            <a:r>
              <a:rPr dirty="0" smtClean="0" sz="1300" spc="1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lakukan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misal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menerima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input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pengguna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kita,</a:t>
            </a:r>
            <a:r>
              <a:rPr dirty="0" smtClean="0" sz="1300" spc="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biasa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02363">
              <a:lnSpc>
                <a:spcPts val="1494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input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9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bentuk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String,</a:t>
            </a:r>
            <a:r>
              <a:rPr dirty="0" smtClean="0" sz="1300" spc="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butuh</a:t>
            </a:r>
            <a:r>
              <a:rPr dirty="0" smtClean="0" sz="1300" spc="7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inginkan,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02363">
              <a:lnSpc>
                <a:spcPts val="1494"/>
              </a:lnSpc>
              <a:spcBef>
                <a:spcPts val="304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misal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Boolean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ersi</a:t>
            </a:r>
            <a:r>
              <a:rPr dirty="0" smtClean="0" sz="2600" spc="57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Tipe</a:t>
            </a:r>
            <a:r>
              <a:rPr dirty="0" smtClean="0" sz="2600" spc="37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236589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-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berorientasi</a:t>
            </a:r>
            <a:r>
              <a:rPr dirty="0" smtClean="0" sz="1300" spc="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objek,</a:t>
            </a:r>
            <a:r>
              <a:rPr dirty="0" smtClean="0" sz="1300" spc="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semua</a:t>
            </a:r>
            <a:r>
              <a:rPr dirty="0" smtClean="0" sz="1300" spc="2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object,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3658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object</a:t>
            </a:r>
            <a:r>
              <a:rPr dirty="0" smtClean="0" sz="1300" spc="30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toString()</a:t>
            </a:r>
            <a:r>
              <a:rPr dirty="0" smtClean="0" sz="1300" spc="2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endParaRPr sz="1300">
              <a:latin typeface="Times New Roman"/>
              <a:cs typeface="Times New Roman"/>
            </a:endParaRPr>
          </a:p>
          <a:p>
            <a:pPr marL="542925" marR="311545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Sedangkan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Numbe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2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parse(),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11545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baik</a:t>
            </a:r>
            <a:r>
              <a:rPr dirty="0" smtClean="0" sz="1300" spc="8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itu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int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ataupun</a:t>
            </a:r>
            <a:r>
              <a:rPr dirty="0" smtClean="0" sz="1300" spc="-12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double</a:t>
            </a:r>
            <a:endParaRPr sz="1300">
              <a:latin typeface="Times New Roman"/>
              <a:cs typeface="Times New Roman"/>
            </a:endParaRPr>
          </a:p>
          <a:p>
            <a:pPr marL="542925" marR="513132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Sedangkan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ingin</a:t>
            </a:r>
            <a:r>
              <a:rPr dirty="0" smtClean="0" sz="1300" spc="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lain,</a:t>
            </a:r>
            <a:r>
              <a:rPr dirty="0" smtClean="0" sz="1300" spc="-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513132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toInt()</a:t>
            </a:r>
            <a:r>
              <a:rPr dirty="0" smtClean="0" sz="1300" spc="1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toDouble()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ersi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Number</a:t>
            </a:r>
            <a:r>
              <a:rPr dirty="0" smtClean="0" sz="2600" spc="-14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dan</a:t>
            </a:r>
            <a:r>
              <a:rPr dirty="0" smtClean="0" sz="2600" spc="51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611243" cy="2984849"/>
          </a:xfrm>
          <a:custGeom>
            <a:avLst/>
            <a:gdLst/>
            <a:ahLst/>
            <a:cxnLst/>
            <a:rect l="l" t="t" r="r" b="b"/>
            <a:pathLst>
              <a:path w="8611243" h="2984849">
                <a:moveTo>
                  <a:pt x="0" y="0"/>
                </a:moveTo>
                <a:lnTo>
                  <a:pt x="8611243" y="0"/>
                </a:lnTo>
                <a:lnTo>
                  <a:pt x="8611243" y="2984849"/>
                </a:lnTo>
                <a:lnTo>
                  <a:pt x="0" y="2984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611243" cy="2984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ersi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tring</a:t>
            </a:r>
            <a:r>
              <a:rPr dirty="0" smtClean="0" sz="2600" spc="50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dan</a:t>
            </a:r>
            <a:r>
              <a:rPr dirty="0" smtClean="0" sz="2600" spc="51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Number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Boolean</a:t>
            </a:r>
            <a:r>
              <a:rPr dirty="0" smtClean="0" sz="1300" spc="27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String,</a:t>
            </a:r>
            <a:r>
              <a:rPr dirty="0" smtClean="0" sz="1300" spc="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toString()</a:t>
            </a:r>
            <a:endParaRPr sz="1300">
              <a:latin typeface="Times New Roman"/>
              <a:cs typeface="Times New Roman"/>
            </a:endParaRPr>
          </a:p>
          <a:p>
            <a:pPr marL="542925" marR="198121" indent="-328291" algn="just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Sedangkan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43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-16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ersi</a:t>
            </a:r>
            <a:r>
              <a:rPr dirty="0" smtClean="0" sz="1300" spc="-4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Boolean,</a:t>
            </a:r>
            <a:r>
              <a:rPr dirty="0" smtClean="0" sz="1300" spc="2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tidak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3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oleh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karena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98121" algn="just">
              <a:lnSpc>
                <a:spcPts val="1494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itu</a:t>
            </a:r>
            <a:r>
              <a:rPr dirty="0" smtClean="0" sz="1300" spc="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melakukan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hal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ini,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biasa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-8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19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perbandingan,</a:t>
            </a:r>
            <a:r>
              <a:rPr dirty="0" smtClean="0" sz="1300" spc="-3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98121" algn="just">
              <a:lnSpc>
                <a:spcPts val="1494"/>
              </a:lnSpc>
              <a:spcBef>
                <a:spcPts val="304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materi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tersendiri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ersi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Boolean</a:t>
            </a:r>
            <a:r>
              <a:rPr dirty="0" smtClean="0" sz="2600" spc="-12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dan</a:t>
            </a:r>
            <a:r>
              <a:rPr dirty="0" smtClean="0" sz="2600" spc="51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8" cy="1838730"/>
          </a:xfrm>
          <a:custGeom>
            <a:avLst/>
            <a:gdLst/>
            <a:ahLst/>
            <a:cxnLst/>
            <a:rect l="l" t="t" r="r" b="b"/>
            <a:pathLst>
              <a:path w="8839198" h="1838730">
                <a:moveTo>
                  <a:pt x="0" y="0"/>
                </a:moveTo>
                <a:lnTo>
                  <a:pt x="8839198" y="0"/>
                </a:lnTo>
                <a:lnTo>
                  <a:pt x="8839198" y="1838730"/>
                </a:lnTo>
                <a:lnTo>
                  <a:pt x="0" y="18387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8" cy="1838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-44" b="1">
                <a:solidFill>
                  <a:srgbClr val="1A1A1A"/>
                </a:solidFill>
                <a:latin typeface="Times New Roman"/>
                <a:cs typeface="Times New Roman"/>
              </a:rPr>
              <a:t>v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ersi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Boolean</a:t>
            </a:r>
            <a:r>
              <a:rPr dirty="0" smtClean="0" sz="2600" spc="-12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dan</a:t>
            </a:r>
            <a:r>
              <a:rPr dirty="0" smtClean="0" sz="2600" spc="51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tring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pe</a:t>
            </a:r>
            <a:r>
              <a:rPr dirty="0" smtClean="0" sz="3600" spc="-5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mtClean="0" sz="3600" spc="-14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Aritm</a:t>
            </a:r>
            <a:r>
              <a:rPr dirty="0" smtClean="0" sz="3600" spc="-14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ti</a:t>
            </a:r>
            <a:r>
              <a:rPr dirty="0" smtClean="0" sz="3600" spc="-14" b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54300" y="2033700"/>
            <a:ext cx="3619500" cy="396200"/>
          </a:xfrm>
          <a:custGeom>
            <a:avLst/>
            <a:gdLst/>
            <a:ahLst/>
            <a:cxnLst/>
            <a:rect l="l" t="t" r="r" b="b"/>
            <a:pathLst>
              <a:path w="3619500" h="396200">
                <a:moveTo>
                  <a:pt x="0" y="0"/>
                </a:moveTo>
                <a:lnTo>
                  <a:pt x="3619500" y="0"/>
                </a:lnTo>
                <a:lnTo>
                  <a:pt x="3619500" y="396200"/>
                </a:lnTo>
                <a:lnTo>
                  <a:pt x="0" y="3962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73800" y="2033700"/>
            <a:ext cx="3619500" cy="396200"/>
          </a:xfrm>
          <a:custGeom>
            <a:avLst/>
            <a:gdLst/>
            <a:ahLst/>
            <a:cxnLst/>
            <a:rect l="l" t="t" r="r" b="b"/>
            <a:pathLst>
              <a:path w="3619500" h="396200">
                <a:moveTo>
                  <a:pt x="0" y="0"/>
                </a:moveTo>
                <a:lnTo>
                  <a:pt x="3619500" y="0"/>
                </a:lnTo>
                <a:lnTo>
                  <a:pt x="3619500" y="396200"/>
                </a:lnTo>
                <a:lnTo>
                  <a:pt x="0" y="3962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54300" y="2028950"/>
            <a:ext cx="0" cy="2782900"/>
          </a:xfrm>
          <a:custGeom>
            <a:avLst/>
            <a:gdLst/>
            <a:ahLst/>
            <a:cxnLst/>
            <a:rect l="l" t="t" r="r" b="b"/>
            <a:pathLst>
              <a:path w="0" h="2782900">
                <a:moveTo>
                  <a:pt x="0" y="0"/>
                </a:moveTo>
                <a:lnTo>
                  <a:pt x="0" y="27829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573800" y="2028950"/>
            <a:ext cx="0" cy="2782900"/>
          </a:xfrm>
          <a:custGeom>
            <a:avLst/>
            <a:gdLst/>
            <a:ahLst/>
            <a:cxnLst/>
            <a:rect l="l" t="t" r="r" b="b"/>
            <a:pathLst>
              <a:path w="0" h="2782900">
                <a:moveTo>
                  <a:pt x="0" y="0"/>
                </a:moveTo>
                <a:lnTo>
                  <a:pt x="0" y="27829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193300" y="2028950"/>
            <a:ext cx="0" cy="2782900"/>
          </a:xfrm>
          <a:custGeom>
            <a:avLst/>
            <a:gdLst/>
            <a:ahLst/>
            <a:cxnLst/>
            <a:rect l="l" t="t" r="r" b="b"/>
            <a:pathLst>
              <a:path w="0" h="2782900">
                <a:moveTo>
                  <a:pt x="0" y="0"/>
                </a:moveTo>
                <a:lnTo>
                  <a:pt x="0" y="27829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949550" y="20337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49550" y="24299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949550" y="28261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949550" y="32223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49550" y="36185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49550" y="40147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949550" y="44109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949550" y="48071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54300" y="20337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3800" y="20337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Keterangan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4300" y="24299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3800" y="24299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Pertambahan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4300" y="28261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,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-expression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3800" y="28261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Pengurangan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atau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Negatif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4300" y="32223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*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3800" y="32223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Perkalian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4300" y="36185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3800" y="36185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Pembagian,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Hasil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double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4300" y="40147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~/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3800" y="40147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Pembagian,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Hasil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int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4300" y="44109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3800" y="441090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Sisa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Bagi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10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Aritm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585514" cy="2984850"/>
          </a:xfrm>
          <a:custGeom>
            <a:avLst/>
            <a:gdLst/>
            <a:ahLst/>
            <a:cxnLst/>
            <a:rect l="l" t="t" r="r" b="b"/>
            <a:pathLst>
              <a:path w="8585514" h="2984850">
                <a:moveTo>
                  <a:pt x="0" y="0"/>
                </a:moveTo>
                <a:lnTo>
                  <a:pt x="8585514" y="0"/>
                </a:lnTo>
                <a:lnTo>
                  <a:pt x="8585514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585514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10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Aritm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ti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pe</a:t>
            </a:r>
            <a:r>
              <a:rPr dirty="0" smtClean="0" sz="3600" spc="-5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mtClean="0" sz="3600" spc="-3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38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erbandingan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8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perbandingan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-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hasil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bool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8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perbandingan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2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7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erbandingan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272375" y="2617390"/>
            <a:ext cx="1758944" cy="198062"/>
          </a:xfrm>
          <a:custGeom>
            <a:avLst/>
            <a:gdLst/>
            <a:ahLst/>
            <a:cxnLst/>
            <a:rect l="l" t="t" r="r" b="b"/>
            <a:pathLst>
              <a:path w="1758944" h="198062">
                <a:moveTo>
                  <a:pt x="0" y="0"/>
                </a:moveTo>
                <a:lnTo>
                  <a:pt x="1758944" y="0"/>
                </a:lnTo>
                <a:lnTo>
                  <a:pt x="1758944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72375" y="2798457"/>
            <a:ext cx="1758944" cy="0"/>
          </a:xfrm>
          <a:custGeom>
            <a:avLst/>
            <a:gdLst/>
            <a:ahLst/>
            <a:cxnLst/>
            <a:rect l="l" t="t" r="r" b="b"/>
            <a:pathLst>
              <a:path w="1758944" h="0">
                <a:moveTo>
                  <a:pt x="0" y="0"/>
                </a:moveTo>
                <a:lnTo>
                  <a:pt x="1758944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143803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menginstall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SDK,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download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r>
              <a:rPr dirty="0" smtClean="0" sz="1300" spc="2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SDK</a:t>
            </a:r>
            <a:r>
              <a:rPr dirty="0" smtClean="0" sz="1300" spc="-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sesuai</a:t>
            </a:r>
            <a:r>
              <a:rPr dirty="0" smtClean="0" sz="1300" spc="2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sistem</a:t>
            </a:r>
            <a:r>
              <a:rPr dirty="0" smtClean="0" sz="1300" spc="2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asi</a:t>
            </a:r>
            <a:r>
              <a:rPr dirty="0" smtClean="0" sz="1300" spc="-9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43803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https:</a:t>
            </a:r>
            <a:r>
              <a:rPr dirty="0" smtClean="0" sz="1300" spc="-84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75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dart.d</a:t>
            </a:r>
            <a:r>
              <a:rPr dirty="0" smtClean="0" sz="1300" spc="-14">
                <a:solidFill>
                  <a:srgbClr val="1B3678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50">
                <a:solidFill>
                  <a:srgbClr val="1B3678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-84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get-dart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engin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tall</a:t>
            </a:r>
            <a:r>
              <a:rPr dirty="0" smtClean="0" sz="2600" spc="-9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art</a:t>
            </a:r>
            <a:r>
              <a:rPr dirty="0" smtClean="0" sz="2600" spc="12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SDK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52500" y="2000250"/>
            <a:ext cx="3619500" cy="396200"/>
          </a:xfrm>
          <a:custGeom>
            <a:avLst/>
            <a:gdLst/>
            <a:ahLst/>
            <a:cxnLst/>
            <a:rect l="l" t="t" r="r" b="b"/>
            <a:pathLst>
              <a:path w="3619500" h="396200">
                <a:moveTo>
                  <a:pt x="0" y="0"/>
                </a:moveTo>
                <a:lnTo>
                  <a:pt x="3619500" y="0"/>
                </a:lnTo>
                <a:lnTo>
                  <a:pt x="3619500" y="396200"/>
                </a:lnTo>
                <a:lnTo>
                  <a:pt x="0" y="3962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72000" y="2000250"/>
            <a:ext cx="3619500" cy="396200"/>
          </a:xfrm>
          <a:custGeom>
            <a:avLst/>
            <a:gdLst/>
            <a:ahLst/>
            <a:cxnLst/>
            <a:rect l="l" t="t" r="r" b="b"/>
            <a:pathLst>
              <a:path w="3619500" h="396200">
                <a:moveTo>
                  <a:pt x="0" y="0"/>
                </a:moveTo>
                <a:lnTo>
                  <a:pt x="3619500" y="0"/>
                </a:lnTo>
                <a:lnTo>
                  <a:pt x="3619500" y="396200"/>
                </a:lnTo>
                <a:lnTo>
                  <a:pt x="0" y="3962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52500" y="1995500"/>
            <a:ext cx="0" cy="2782900"/>
          </a:xfrm>
          <a:custGeom>
            <a:avLst/>
            <a:gdLst/>
            <a:ahLst/>
            <a:cxnLst/>
            <a:rect l="l" t="t" r="r" b="b"/>
            <a:pathLst>
              <a:path w="0" h="2782900">
                <a:moveTo>
                  <a:pt x="0" y="0"/>
                </a:moveTo>
                <a:lnTo>
                  <a:pt x="0" y="27829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572000" y="1995500"/>
            <a:ext cx="0" cy="2782900"/>
          </a:xfrm>
          <a:custGeom>
            <a:avLst/>
            <a:gdLst/>
            <a:ahLst/>
            <a:cxnLst/>
            <a:rect l="l" t="t" r="r" b="b"/>
            <a:pathLst>
              <a:path w="0" h="2782900">
                <a:moveTo>
                  <a:pt x="0" y="0"/>
                </a:moveTo>
                <a:lnTo>
                  <a:pt x="0" y="27829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191500" y="1995500"/>
            <a:ext cx="0" cy="2782900"/>
          </a:xfrm>
          <a:custGeom>
            <a:avLst/>
            <a:gdLst/>
            <a:ahLst/>
            <a:cxnLst/>
            <a:rect l="l" t="t" r="r" b="b"/>
            <a:pathLst>
              <a:path w="0" h="2782900">
                <a:moveTo>
                  <a:pt x="0" y="0"/>
                </a:moveTo>
                <a:lnTo>
                  <a:pt x="0" y="27829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947750" y="20002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47750" y="23964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947750" y="27926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947750" y="31888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47750" y="35850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47750" y="39812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947750" y="43774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947750" y="47736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52500" y="20002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2000" y="20002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Keterangan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2500" y="23964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==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2000" y="23964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Sama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2500" y="27926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!=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2000" y="27926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-50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idak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sama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500" y="31888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2000" y="31888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Lebih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dari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500" y="35850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&lt;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35850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Kurang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dari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2500" y="39812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&gt;=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39812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Lebih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dari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atau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sama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2500" y="43774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&lt;=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0" y="4377450"/>
            <a:ext cx="3619500" cy="39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Kurang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dari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atau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sama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dengan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2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7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erbandingan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pe</a:t>
            </a:r>
            <a:r>
              <a:rPr dirty="0" smtClean="0" sz="3600" spc="-5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mtClean="0" sz="3600" spc="-3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34" b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enugasan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54300" y="2013000"/>
            <a:ext cx="3619500" cy="392400"/>
          </a:xfrm>
          <a:custGeom>
            <a:avLst/>
            <a:gdLst/>
            <a:ahLst/>
            <a:cxnLst/>
            <a:rect l="l" t="t" r="r" b="b"/>
            <a:pathLst>
              <a:path w="3619500" h="392400">
                <a:moveTo>
                  <a:pt x="0" y="0"/>
                </a:moveTo>
                <a:lnTo>
                  <a:pt x="3619500" y="0"/>
                </a:lnTo>
                <a:lnTo>
                  <a:pt x="361950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73800" y="2013000"/>
            <a:ext cx="3619500" cy="392400"/>
          </a:xfrm>
          <a:custGeom>
            <a:avLst/>
            <a:gdLst/>
            <a:ahLst/>
            <a:cxnLst/>
            <a:rect l="l" t="t" r="r" b="b"/>
            <a:pathLst>
              <a:path w="3619500" h="392400">
                <a:moveTo>
                  <a:pt x="0" y="0"/>
                </a:moveTo>
                <a:lnTo>
                  <a:pt x="3619500" y="0"/>
                </a:lnTo>
                <a:lnTo>
                  <a:pt x="361950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54300" y="2008250"/>
            <a:ext cx="0" cy="2756300"/>
          </a:xfrm>
          <a:custGeom>
            <a:avLst/>
            <a:gdLst/>
            <a:ahLst/>
            <a:cxnLst/>
            <a:rect l="l" t="t" r="r" b="b"/>
            <a:pathLst>
              <a:path w="0" h="2756300">
                <a:moveTo>
                  <a:pt x="0" y="0"/>
                </a:moveTo>
                <a:lnTo>
                  <a:pt x="0" y="27563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573800" y="2008250"/>
            <a:ext cx="0" cy="2756300"/>
          </a:xfrm>
          <a:custGeom>
            <a:avLst/>
            <a:gdLst/>
            <a:ahLst/>
            <a:cxnLst/>
            <a:rect l="l" t="t" r="r" b="b"/>
            <a:pathLst>
              <a:path w="0" h="2756300">
                <a:moveTo>
                  <a:pt x="0" y="0"/>
                </a:moveTo>
                <a:lnTo>
                  <a:pt x="0" y="27563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193300" y="2008250"/>
            <a:ext cx="0" cy="2756300"/>
          </a:xfrm>
          <a:custGeom>
            <a:avLst/>
            <a:gdLst/>
            <a:ahLst/>
            <a:cxnLst/>
            <a:rect l="l" t="t" r="r" b="b"/>
            <a:pathLst>
              <a:path w="0" h="2756300">
                <a:moveTo>
                  <a:pt x="0" y="0"/>
                </a:moveTo>
                <a:lnTo>
                  <a:pt x="0" y="27563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949550" y="20130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49550" y="24054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949550" y="27978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949550" y="31902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49550" y="35826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49550" y="39750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949550" y="43674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949550" y="475980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54300" y="20130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r>
              <a:rPr dirty="0" smtClean="0" sz="1400" spc="-75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Aritmatika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3800" y="20130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Augmented</a:t>
            </a:r>
            <a:r>
              <a:rPr dirty="0" smtClean="0" sz="1400" spc="-75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Assignments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4300" y="24054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+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3800" y="24054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+=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4300" y="27978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3800" y="27978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-=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4300" y="31902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*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3800" y="31902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*=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4300" y="35826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/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3800" y="35826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/=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4300" y="39750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~/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3800" y="39750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~/=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4300" y="43674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%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3800" y="436740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%=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2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P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enugasan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52500" y="2170050"/>
            <a:ext cx="3619500" cy="392400"/>
          </a:xfrm>
          <a:custGeom>
            <a:avLst/>
            <a:gdLst/>
            <a:ahLst/>
            <a:cxnLst/>
            <a:rect l="l" t="t" r="r" b="b"/>
            <a:pathLst>
              <a:path w="3619500" h="392400">
                <a:moveTo>
                  <a:pt x="0" y="0"/>
                </a:moveTo>
                <a:lnTo>
                  <a:pt x="3619500" y="0"/>
                </a:lnTo>
                <a:lnTo>
                  <a:pt x="361950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572000" y="2170050"/>
            <a:ext cx="3619500" cy="392400"/>
          </a:xfrm>
          <a:custGeom>
            <a:avLst/>
            <a:gdLst/>
            <a:ahLst/>
            <a:cxnLst/>
            <a:rect l="l" t="t" r="r" b="b"/>
            <a:pathLst>
              <a:path w="3619500" h="392400">
                <a:moveTo>
                  <a:pt x="0" y="0"/>
                </a:moveTo>
                <a:lnTo>
                  <a:pt x="3619500" y="0"/>
                </a:lnTo>
                <a:lnTo>
                  <a:pt x="361950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952500" y="21653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72000" y="21653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191500" y="21653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47750" y="21700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47750" y="25624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47750" y="29548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947750" y="33472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947750" y="37396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47750" y="41320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52500" y="21700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2000" y="21700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Keterangan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500" y="25624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++var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2000" y="25624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var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var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+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(expression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is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var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+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500" y="29548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var++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29548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var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var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+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(expression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is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var)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2500" y="33472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--var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33472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var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var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(expression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is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var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2500" y="37396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var--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0" y="37396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var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=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var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-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(expression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is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var)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Inc</a:t>
            </a: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eme</a:t>
            </a:r>
            <a:r>
              <a:rPr dirty="0" smtClean="0" sz="2600" spc="-11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dan</a:t>
            </a:r>
            <a:r>
              <a:rPr dirty="0" smtClean="0" sz="2600" spc="51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Dec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n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pe</a:t>
            </a:r>
            <a:r>
              <a:rPr dirty="0" smtClean="0" sz="3600" spc="-5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mtClean="0" sz="3600" spc="-3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4" b="1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ogi</a:t>
            </a:r>
            <a:r>
              <a:rPr dirty="0" smtClean="0" sz="3600" spc="-19" b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-11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logika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-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dua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buah</a:t>
            </a:r>
            <a:r>
              <a:rPr dirty="0" smtClean="0" sz="1300" spc="2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bool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Hasil</a:t>
            </a:r>
            <a:r>
              <a:rPr dirty="0" smtClean="0" sz="1300" spc="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-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logika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bool</a:t>
            </a:r>
            <a:r>
              <a:rPr dirty="0" smtClean="0" sz="1300" spc="10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lagi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2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ogi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52500" y="2088350"/>
            <a:ext cx="3619500" cy="392400"/>
          </a:xfrm>
          <a:custGeom>
            <a:avLst/>
            <a:gdLst/>
            <a:ahLst/>
            <a:cxnLst/>
            <a:rect l="l" t="t" r="r" b="b"/>
            <a:pathLst>
              <a:path w="3619500" h="392400">
                <a:moveTo>
                  <a:pt x="0" y="0"/>
                </a:moveTo>
                <a:lnTo>
                  <a:pt x="3619500" y="0"/>
                </a:lnTo>
                <a:lnTo>
                  <a:pt x="361950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572000" y="2088350"/>
            <a:ext cx="3619500" cy="392400"/>
          </a:xfrm>
          <a:custGeom>
            <a:avLst/>
            <a:gdLst/>
            <a:ahLst/>
            <a:cxnLst/>
            <a:rect l="l" t="t" r="r" b="b"/>
            <a:pathLst>
              <a:path w="3619500" h="392400">
                <a:moveTo>
                  <a:pt x="0" y="0"/>
                </a:moveTo>
                <a:lnTo>
                  <a:pt x="3619500" y="0"/>
                </a:lnTo>
                <a:lnTo>
                  <a:pt x="361950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52500" y="2083600"/>
            <a:ext cx="0" cy="1579100"/>
          </a:xfrm>
          <a:custGeom>
            <a:avLst/>
            <a:gdLst/>
            <a:ahLst/>
            <a:cxnLst/>
            <a:rect l="l" t="t" r="r" b="b"/>
            <a:pathLst>
              <a:path w="0" h="1579100">
                <a:moveTo>
                  <a:pt x="0" y="0"/>
                </a:moveTo>
                <a:lnTo>
                  <a:pt x="0" y="15791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572000" y="2083600"/>
            <a:ext cx="0" cy="1579100"/>
          </a:xfrm>
          <a:custGeom>
            <a:avLst/>
            <a:gdLst/>
            <a:ahLst/>
            <a:cxnLst/>
            <a:rect l="l" t="t" r="r" b="b"/>
            <a:pathLst>
              <a:path w="0" h="1579100">
                <a:moveTo>
                  <a:pt x="0" y="0"/>
                </a:moveTo>
                <a:lnTo>
                  <a:pt x="0" y="15791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191500" y="2083600"/>
            <a:ext cx="0" cy="1579100"/>
          </a:xfrm>
          <a:custGeom>
            <a:avLst/>
            <a:gdLst/>
            <a:ahLst/>
            <a:cxnLst/>
            <a:rect l="l" t="t" r="r" b="b"/>
            <a:pathLst>
              <a:path w="0" h="1579100">
                <a:moveTo>
                  <a:pt x="0" y="0"/>
                </a:moveTo>
                <a:lnTo>
                  <a:pt x="0" y="15791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47750" y="20883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47750" y="24807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47750" y="28731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47750" y="32655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47750" y="36579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52500" y="20883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2000" y="20883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Keterangan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500" y="24807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&amp;&amp;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24807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Dan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2500" y="28731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||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28731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Atau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2500" y="32655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!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0" y="3265550"/>
            <a:ext cx="361950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Kebalikan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2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L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ogi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52500" y="2088350"/>
            <a:ext cx="1809750" cy="392400"/>
          </a:xfrm>
          <a:custGeom>
            <a:avLst/>
            <a:gdLst/>
            <a:ahLst/>
            <a:cxnLst/>
            <a:rect l="l" t="t" r="r" b="b"/>
            <a:pathLst>
              <a:path w="1809750" h="392400">
                <a:moveTo>
                  <a:pt x="0" y="0"/>
                </a:moveTo>
                <a:lnTo>
                  <a:pt x="1809750" y="0"/>
                </a:lnTo>
                <a:lnTo>
                  <a:pt x="180975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762250" y="2088350"/>
            <a:ext cx="1809750" cy="392400"/>
          </a:xfrm>
          <a:custGeom>
            <a:avLst/>
            <a:gdLst/>
            <a:ahLst/>
            <a:cxnLst/>
            <a:rect l="l" t="t" r="r" b="b"/>
            <a:pathLst>
              <a:path w="1809750" h="392400">
                <a:moveTo>
                  <a:pt x="0" y="0"/>
                </a:moveTo>
                <a:lnTo>
                  <a:pt x="1809750" y="0"/>
                </a:lnTo>
                <a:lnTo>
                  <a:pt x="180975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572000" y="2088350"/>
            <a:ext cx="1809750" cy="392400"/>
          </a:xfrm>
          <a:custGeom>
            <a:avLst/>
            <a:gdLst/>
            <a:ahLst/>
            <a:cxnLst/>
            <a:rect l="l" t="t" r="r" b="b"/>
            <a:pathLst>
              <a:path w="1809750" h="392400">
                <a:moveTo>
                  <a:pt x="0" y="0"/>
                </a:moveTo>
                <a:lnTo>
                  <a:pt x="1809750" y="0"/>
                </a:lnTo>
                <a:lnTo>
                  <a:pt x="180975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381750" y="2088350"/>
            <a:ext cx="1809750" cy="392400"/>
          </a:xfrm>
          <a:custGeom>
            <a:avLst/>
            <a:gdLst/>
            <a:ahLst/>
            <a:cxnLst/>
            <a:rect l="l" t="t" r="r" b="b"/>
            <a:pathLst>
              <a:path w="1809750" h="392400">
                <a:moveTo>
                  <a:pt x="0" y="0"/>
                </a:moveTo>
                <a:lnTo>
                  <a:pt x="1809750" y="0"/>
                </a:lnTo>
                <a:lnTo>
                  <a:pt x="180975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00" y="20836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762250" y="20836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572000" y="20836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381750" y="20836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191500" y="20836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947750" y="20883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947750" y="24807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947750" y="28731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947750" y="32655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947750" y="36579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947750" y="40503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52500" y="20883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Nilai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62250" y="20883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72000" y="20883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Nilai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1750" y="20883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Hasil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2500" y="24807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62250" y="24807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&amp;&amp;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2000" y="24807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81750" y="24807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2500" y="28731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62250" y="28731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&amp;&amp;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72000" y="28731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81750" y="28731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500" y="32655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62250" y="32655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&amp;&amp;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0" y="32655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81750" y="32655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2500" y="36579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62250" y="36579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&amp;&amp;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0" y="36579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81750" y="36579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asi</a:t>
            </a:r>
            <a:r>
              <a:rPr dirty="0" smtClean="0" sz="2600" spc="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&amp;&amp;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52500" y="2088350"/>
            <a:ext cx="1809750" cy="392400"/>
          </a:xfrm>
          <a:custGeom>
            <a:avLst/>
            <a:gdLst/>
            <a:ahLst/>
            <a:cxnLst/>
            <a:rect l="l" t="t" r="r" b="b"/>
            <a:pathLst>
              <a:path w="1809750" h="392400">
                <a:moveTo>
                  <a:pt x="0" y="0"/>
                </a:moveTo>
                <a:lnTo>
                  <a:pt x="1809750" y="0"/>
                </a:lnTo>
                <a:lnTo>
                  <a:pt x="180975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762250" y="2088350"/>
            <a:ext cx="1809750" cy="392400"/>
          </a:xfrm>
          <a:custGeom>
            <a:avLst/>
            <a:gdLst/>
            <a:ahLst/>
            <a:cxnLst/>
            <a:rect l="l" t="t" r="r" b="b"/>
            <a:pathLst>
              <a:path w="1809750" h="392400">
                <a:moveTo>
                  <a:pt x="0" y="0"/>
                </a:moveTo>
                <a:lnTo>
                  <a:pt x="1809750" y="0"/>
                </a:lnTo>
                <a:lnTo>
                  <a:pt x="180975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572000" y="2088350"/>
            <a:ext cx="1809750" cy="392400"/>
          </a:xfrm>
          <a:custGeom>
            <a:avLst/>
            <a:gdLst/>
            <a:ahLst/>
            <a:cxnLst/>
            <a:rect l="l" t="t" r="r" b="b"/>
            <a:pathLst>
              <a:path w="1809750" h="392400">
                <a:moveTo>
                  <a:pt x="0" y="0"/>
                </a:moveTo>
                <a:lnTo>
                  <a:pt x="1809750" y="0"/>
                </a:lnTo>
                <a:lnTo>
                  <a:pt x="180975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381750" y="2088350"/>
            <a:ext cx="1809750" cy="392400"/>
          </a:xfrm>
          <a:custGeom>
            <a:avLst/>
            <a:gdLst/>
            <a:ahLst/>
            <a:cxnLst/>
            <a:rect l="l" t="t" r="r" b="b"/>
            <a:pathLst>
              <a:path w="1809750" h="392400">
                <a:moveTo>
                  <a:pt x="0" y="0"/>
                </a:moveTo>
                <a:lnTo>
                  <a:pt x="1809750" y="0"/>
                </a:lnTo>
                <a:lnTo>
                  <a:pt x="1809750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00" y="20836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762250" y="20836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572000" y="20836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381750" y="20836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8191500" y="2083600"/>
            <a:ext cx="0" cy="1971500"/>
          </a:xfrm>
          <a:custGeom>
            <a:avLst/>
            <a:gdLst/>
            <a:ahLst/>
            <a:cxnLst/>
            <a:rect l="l" t="t" r="r" b="b"/>
            <a:pathLst>
              <a:path w="0" h="1971500">
                <a:moveTo>
                  <a:pt x="0" y="0"/>
                </a:moveTo>
                <a:lnTo>
                  <a:pt x="0" y="19715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947750" y="20883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947750" y="24807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947750" y="28731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947750" y="32655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947750" y="36579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947750" y="40503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52500" y="20883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Nilai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62250" y="20883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72000" y="20883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Nilai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1750" y="20883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Hasil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2500" y="24807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62250" y="24807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||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2000" y="24807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81750" y="24807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2500" y="28731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62250" y="28731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||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72000" y="28731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81750" y="28731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2500" y="32655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62250" y="32655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||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0" y="32655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81750" y="32655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2500" y="36579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62250" y="36579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||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0" y="36579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81750" y="3657950"/>
            <a:ext cx="1809750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asi</a:t>
            </a:r>
            <a:r>
              <a:rPr dirty="0" smtClean="0" sz="2600" spc="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||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52500" y="2088350"/>
            <a:ext cx="2370325" cy="392400"/>
          </a:xfrm>
          <a:custGeom>
            <a:avLst/>
            <a:gdLst/>
            <a:ahLst/>
            <a:cxnLst/>
            <a:rect l="l" t="t" r="r" b="b"/>
            <a:pathLst>
              <a:path w="2370325" h="392400">
                <a:moveTo>
                  <a:pt x="0" y="0"/>
                </a:moveTo>
                <a:lnTo>
                  <a:pt x="2370325" y="0"/>
                </a:lnTo>
                <a:lnTo>
                  <a:pt x="2370325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322825" y="2088350"/>
            <a:ext cx="2370325" cy="392400"/>
          </a:xfrm>
          <a:custGeom>
            <a:avLst/>
            <a:gdLst/>
            <a:ahLst/>
            <a:cxnLst/>
            <a:rect l="l" t="t" r="r" b="b"/>
            <a:pathLst>
              <a:path w="2370325" h="392400">
                <a:moveTo>
                  <a:pt x="0" y="0"/>
                </a:moveTo>
                <a:lnTo>
                  <a:pt x="2370325" y="0"/>
                </a:lnTo>
                <a:lnTo>
                  <a:pt x="2370325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693150" y="2088350"/>
            <a:ext cx="2370325" cy="392400"/>
          </a:xfrm>
          <a:custGeom>
            <a:avLst/>
            <a:gdLst/>
            <a:ahLst/>
            <a:cxnLst/>
            <a:rect l="l" t="t" r="r" b="b"/>
            <a:pathLst>
              <a:path w="2370325" h="392400">
                <a:moveTo>
                  <a:pt x="0" y="0"/>
                </a:moveTo>
                <a:lnTo>
                  <a:pt x="2370325" y="0"/>
                </a:lnTo>
                <a:lnTo>
                  <a:pt x="2370325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952500" y="2083600"/>
            <a:ext cx="0" cy="1186700"/>
          </a:xfrm>
          <a:custGeom>
            <a:avLst/>
            <a:gdLst/>
            <a:ahLst/>
            <a:cxnLst/>
            <a:rect l="l" t="t" r="r" b="b"/>
            <a:pathLst>
              <a:path w="0" h="1186700">
                <a:moveTo>
                  <a:pt x="0" y="0"/>
                </a:moveTo>
                <a:lnTo>
                  <a:pt x="0" y="11867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322825" y="2083600"/>
            <a:ext cx="0" cy="1186700"/>
          </a:xfrm>
          <a:custGeom>
            <a:avLst/>
            <a:gdLst/>
            <a:ahLst/>
            <a:cxnLst/>
            <a:rect l="l" t="t" r="r" b="b"/>
            <a:pathLst>
              <a:path w="0" h="1186700">
                <a:moveTo>
                  <a:pt x="0" y="0"/>
                </a:moveTo>
                <a:lnTo>
                  <a:pt x="0" y="11867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693150" y="2083600"/>
            <a:ext cx="0" cy="1186700"/>
          </a:xfrm>
          <a:custGeom>
            <a:avLst/>
            <a:gdLst/>
            <a:ahLst/>
            <a:cxnLst/>
            <a:rect l="l" t="t" r="r" b="b"/>
            <a:pathLst>
              <a:path w="0" h="1186700">
                <a:moveTo>
                  <a:pt x="0" y="0"/>
                </a:moveTo>
                <a:lnTo>
                  <a:pt x="0" y="11867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8063475" y="2083600"/>
            <a:ext cx="0" cy="1186700"/>
          </a:xfrm>
          <a:custGeom>
            <a:avLst/>
            <a:gdLst/>
            <a:ahLst/>
            <a:cxnLst/>
            <a:rect l="l" t="t" r="r" b="b"/>
            <a:pathLst>
              <a:path w="0" h="1186700">
                <a:moveTo>
                  <a:pt x="0" y="0"/>
                </a:moveTo>
                <a:lnTo>
                  <a:pt x="0" y="11867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47750" y="2088350"/>
            <a:ext cx="7120475" cy="0"/>
          </a:xfrm>
          <a:custGeom>
            <a:avLst/>
            <a:gdLst/>
            <a:ahLst/>
            <a:cxnLst/>
            <a:rect l="l" t="t" r="r" b="b"/>
            <a:pathLst>
              <a:path w="7120475" h="0">
                <a:moveTo>
                  <a:pt x="0" y="0"/>
                </a:moveTo>
                <a:lnTo>
                  <a:pt x="7120475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47750" y="2480750"/>
            <a:ext cx="7120475" cy="0"/>
          </a:xfrm>
          <a:custGeom>
            <a:avLst/>
            <a:gdLst/>
            <a:ahLst/>
            <a:cxnLst/>
            <a:rect l="l" t="t" r="r" b="b"/>
            <a:pathLst>
              <a:path w="7120475" h="0">
                <a:moveTo>
                  <a:pt x="0" y="0"/>
                </a:moveTo>
                <a:lnTo>
                  <a:pt x="7120475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947750" y="2873150"/>
            <a:ext cx="7120475" cy="0"/>
          </a:xfrm>
          <a:custGeom>
            <a:avLst/>
            <a:gdLst/>
            <a:ahLst/>
            <a:cxnLst/>
            <a:rect l="l" t="t" r="r" b="b"/>
            <a:pathLst>
              <a:path w="7120475" h="0">
                <a:moveTo>
                  <a:pt x="0" y="0"/>
                </a:moveTo>
                <a:lnTo>
                  <a:pt x="7120475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947750" y="3265550"/>
            <a:ext cx="7120475" cy="0"/>
          </a:xfrm>
          <a:custGeom>
            <a:avLst/>
            <a:gdLst/>
            <a:ahLst/>
            <a:cxnLst/>
            <a:rect l="l" t="t" r="r" b="b"/>
            <a:pathLst>
              <a:path w="7120475" h="0">
                <a:moveTo>
                  <a:pt x="0" y="0"/>
                </a:moveTo>
                <a:lnTo>
                  <a:pt x="7120475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52500" y="2088350"/>
            <a:ext cx="23703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22825" y="2088350"/>
            <a:ext cx="23703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Nilai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3150" y="2088350"/>
            <a:ext cx="23703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Hasil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500" y="2480750"/>
            <a:ext cx="23703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!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22825" y="2480750"/>
            <a:ext cx="23703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3150" y="2480750"/>
            <a:ext cx="23703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2500" y="2873150"/>
            <a:ext cx="23703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!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2825" y="2873150"/>
            <a:ext cx="23703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false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93150" y="2873150"/>
            <a:ext cx="23703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6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asi</a:t>
            </a:r>
            <a:r>
              <a:rPr dirty="0" smtClean="0" sz="2600" spc="4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!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735888" y="2617390"/>
            <a:ext cx="2161508" cy="198062"/>
          </a:xfrm>
          <a:custGeom>
            <a:avLst/>
            <a:gdLst/>
            <a:ahLst/>
            <a:cxnLst/>
            <a:rect l="l" t="t" r="r" b="b"/>
            <a:pathLst>
              <a:path w="2161508" h="198062">
                <a:moveTo>
                  <a:pt x="0" y="0"/>
                </a:moveTo>
                <a:lnTo>
                  <a:pt x="2161508" y="0"/>
                </a:lnTo>
                <a:lnTo>
                  <a:pt x="2161508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735888" y="2798457"/>
            <a:ext cx="2161508" cy="0"/>
          </a:xfrm>
          <a:custGeom>
            <a:avLst/>
            <a:gdLst/>
            <a:ahLst/>
            <a:cxnLst/>
            <a:rect l="l" t="t" r="r" b="b"/>
            <a:pathLst>
              <a:path w="2161508" h="0">
                <a:moveTo>
                  <a:pt x="0" y="0"/>
                </a:moveTo>
                <a:lnTo>
                  <a:pt x="2161508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283152" y="2845990"/>
            <a:ext cx="2342408" cy="198062"/>
          </a:xfrm>
          <a:custGeom>
            <a:avLst/>
            <a:gdLst/>
            <a:ahLst/>
            <a:cxnLst/>
            <a:rect l="l" t="t" r="r" b="b"/>
            <a:pathLst>
              <a:path w="2342408" h="198062">
                <a:moveTo>
                  <a:pt x="0" y="0"/>
                </a:moveTo>
                <a:lnTo>
                  <a:pt x="2342408" y="0"/>
                </a:lnTo>
                <a:lnTo>
                  <a:pt x="2342408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283152" y="3027057"/>
            <a:ext cx="2342408" cy="0"/>
          </a:xfrm>
          <a:custGeom>
            <a:avLst/>
            <a:gdLst/>
            <a:ahLst/>
            <a:cxnLst/>
            <a:rect l="l" t="t" r="r" b="b"/>
            <a:pathLst>
              <a:path w="2342408" h="0">
                <a:moveTo>
                  <a:pt x="0" y="0"/>
                </a:moveTo>
                <a:lnTo>
                  <a:pt x="2342408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465699" y="3074590"/>
            <a:ext cx="2673164" cy="198062"/>
          </a:xfrm>
          <a:custGeom>
            <a:avLst/>
            <a:gdLst/>
            <a:ahLst/>
            <a:cxnLst/>
            <a:rect l="l" t="t" r="r" b="b"/>
            <a:pathLst>
              <a:path w="2673164" h="198062">
                <a:moveTo>
                  <a:pt x="0" y="0"/>
                </a:moveTo>
                <a:lnTo>
                  <a:pt x="2673164" y="0"/>
                </a:lnTo>
                <a:lnTo>
                  <a:pt x="2673164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465699" y="3255657"/>
            <a:ext cx="2673164" cy="0"/>
          </a:xfrm>
          <a:custGeom>
            <a:avLst/>
            <a:gdLst/>
            <a:ahLst/>
            <a:cxnLst/>
            <a:rect l="l" t="t" r="r" b="b"/>
            <a:pathLst>
              <a:path w="2673164" h="0">
                <a:moveTo>
                  <a:pt x="0" y="0"/>
                </a:moveTo>
                <a:lnTo>
                  <a:pt x="2673164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83152" y="2617390"/>
            <a:ext cx="452736" cy="20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735888" y="2617390"/>
            <a:ext cx="2161508" cy="20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897397" y="2617390"/>
            <a:ext cx="241466" cy="20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283152" y="2818191"/>
            <a:ext cx="2342408" cy="2133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625560" y="2818191"/>
            <a:ext cx="513303" cy="2133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283152" y="3031522"/>
            <a:ext cx="2342408" cy="430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83152" y="3074590"/>
            <a:ext cx="182547" cy="1980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65699" y="3074590"/>
            <a:ext cx="2673164" cy="185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68079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membutuhkan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34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xt</a:t>
            </a:r>
            <a:r>
              <a:rPr dirty="0" smtClean="0" sz="1300" spc="1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Editor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bagus,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terdapat</a:t>
            </a:r>
            <a:r>
              <a:rPr dirty="0" smtClean="0" sz="1300" spc="-1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bebe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68079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aplikasi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populer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ode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Visual</a:t>
            </a:r>
            <a:r>
              <a:rPr dirty="0" smtClean="0" sz="1300" spc="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Studio</a:t>
            </a:r>
            <a:r>
              <a:rPr dirty="0" smtClean="0" sz="1300" spc="19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Code</a:t>
            </a:r>
            <a:r>
              <a:rPr dirty="0" smtClean="0" sz="1300" spc="1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https:</a:t>
            </a:r>
            <a:r>
              <a:rPr dirty="0" smtClean="0" sz="1300" spc="-84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75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code</a:t>
            </a:r>
            <a:r>
              <a:rPr dirty="0" smtClean="0" sz="1300" spc="-84">
                <a:solidFill>
                  <a:srgbClr val="1B3678"/>
                </a:solidFill>
                <a:latin typeface="Times New Roman"/>
                <a:cs typeface="Times New Roman"/>
              </a:rPr>
              <a:t>.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visualstudio.com/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IntelliJ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IDEA</a:t>
            </a:r>
            <a:r>
              <a:rPr dirty="0" smtClean="0" sz="1300" spc="-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https:</a:t>
            </a:r>
            <a:r>
              <a:rPr dirty="0" smtClean="0" sz="1300" spc="-84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  <a:hlinkClick r:id="rId2"/>
              </a:rPr>
              <a:t>/ww</a:t>
            </a:r>
            <a:r>
              <a:rPr dirty="0" smtClean="0" sz="1300" spc="-39">
                <a:solidFill>
                  <a:srgbClr val="1B3678"/>
                </a:solidFill>
                <a:latin typeface="Times New Roman"/>
                <a:cs typeface="Times New Roman"/>
                <a:hlinkClick r:id="rId2"/>
              </a:rPr>
              <a:t>w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  <a:hlinkClick r:id="rId2"/>
              </a:rPr>
              <a:t>.jetb</a:t>
            </a:r>
            <a:r>
              <a:rPr dirty="0" smtClean="0" sz="1300" spc="-25">
                <a:solidFill>
                  <a:srgbClr val="1B3678"/>
                </a:solidFill>
                <a:latin typeface="Times New Roman"/>
                <a:cs typeface="Times New Roman"/>
                <a:hlinkClick r:id="rId2"/>
              </a:rPr>
              <a:t>r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  <a:hlinkClick r:id="rId2"/>
              </a:rPr>
              <a:t>ains.com/idea/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Android</a:t>
            </a:r>
            <a:r>
              <a:rPr dirty="0" smtClean="0" sz="1300" spc="22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Studio</a:t>
            </a:r>
            <a:r>
              <a:rPr dirty="0" smtClean="0" sz="1300" spc="19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https:</a:t>
            </a:r>
            <a:r>
              <a:rPr dirty="0" smtClean="0" sz="1300" spc="-84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75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d</a:t>
            </a:r>
            <a:r>
              <a:rPr dirty="0" smtClean="0" sz="1300" spc="-14">
                <a:solidFill>
                  <a:srgbClr val="1B3678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14">
                <a:solidFill>
                  <a:srgbClr val="1B3678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elope</a:t>
            </a:r>
            <a:r>
              <a:rPr dirty="0" smtClean="0" sz="1300" spc="-84">
                <a:solidFill>
                  <a:srgbClr val="1B3678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.android.com</a:t>
            </a:r>
            <a:r>
              <a:rPr dirty="0" smtClean="0" sz="1300" spc="-69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studio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277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54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xt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di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pe</a:t>
            </a:r>
            <a:r>
              <a:rPr dirty="0" smtClean="0" sz="3600" spc="-5" b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mtClean="0" sz="3600" spc="-21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dirty="0" smtClean="0" sz="3600" spc="-13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179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ype</a:t>
            </a:r>
            <a:r>
              <a:rPr dirty="0" smtClean="0" sz="3600" spc="644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sz="3600" spc="-354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mtClean="0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52500" y="2088350"/>
            <a:ext cx="1931175" cy="392400"/>
          </a:xfrm>
          <a:custGeom>
            <a:avLst/>
            <a:gdLst/>
            <a:ahLst/>
            <a:cxnLst/>
            <a:rect l="l" t="t" r="r" b="b"/>
            <a:pathLst>
              <a:path w="1931175" h="392400">
                <a:moveTo>
                  <a:pt x="0" y="0"/>
                </a:moveTo>
                <a:lnTo>
                  <a:pt x="1931175" y="0"/>
                </a:lnTo>
                <a:lnTo>
                  <a:pt x="1931175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883675" y="2088350"/>
            <a:ext cx="5307825" cy="392400"/>
          </a:xfrm>
          <a:custGeom>
            <a:avLst/>
            <a:gdLst/>
            <a:ahLst/>
            <a:cxnLst/>
            <a:rect l="l" t="t" r="r" b="b"/>
            <a:pathLst>
              <a:path w="5307825" h="392400">
                <a:moveTo>
                  <a:pt x="0" y="0"/>
                </a:moveTo>
                <a:lnTo>
                  <a:pt x="5307825" y="0"/>
                </a:lnTo>
                <a:lnTo>
                  <a:pt x="5307825" y="392400"/>
                </a:lnTo>
                <a:lnTo>
                  <a:pt x="0" y="3924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52500" y="2083600"/>
            <a:ext cx="0" cy="1579100"/>
          </a:xfrm>
          <a:custGeom>
            <a:avLst/>
            <a:gdLst/>
            <a:ahLst/>
            <a:cxnLst/>
            <a:rect l="l" t="t" r="r" b="b"/>
            <a:pathLst>
              <a:path w="0" h="1579100">
                <a:moveTo>
                  <a:pt x="0" y="0"/>
                </a:moveTo>
                <a:lnTo>
                  <a:pt x="0" y="15791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883675" y="2083600"/>
            <a:ext cx="0" cy="1579100"/>
          </a:xfrm>
          <a:custGeom>
            <a:avLst/>
            <a:gdLst/>
            <a:ahLst/>
            <a:cxnLst/>
            <a:rect l="l" t="t" r="r" b="b"/>
            <a:pathLst>
              <a:path w="0" h="1579100">
                <a:moveTo>
                  <a:pt x="0" y="0"/>
                </a:moveTo>
                <a:lnTo>
                  <a:pt x="0" y="15791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191500" y="2083600"/>
            <a:ext cx="0" cy="1579100"/>
          </a:xfrm>
          <a:custGeom>
            <a:avLst/>
            <a:gdLst/>
            <a:ahLst/>
            <a:cxnLst/>
            <a:rect l="l" t="t" r="r" b="b"/>
            <a:pathLst>
              <a:path w="0" h="1579100">
                <a:moveTo>
                  <a:pt x="0" y="0"/>
                </a:moveTo>
                <a:lnTo>
                  <a:pt x="0" y="157910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47750" y="20883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47750" y="24807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47750" y="28731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47750" y="32655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47750" y="3657950"/>
            <a:ext cx="7248500" cy="0"/>
          </a:xfrm>
          <a:custGeom>
            <a:avLst/>
            <a:gdLst/>
            <a:ahLst/>
            <a:cxnLst/>
            <a:rect l="l" t="t" r="r" b="b"/>
            <a:pathLst>
              <a:path w="7248500" h="0">
                <a:moveTo>
                  <a:pt x="0" y="0"/>
                </a:moveTo>
                <a:lnTo>
                  <a:pt x="7248500" y="0"/>
                </a:lnTo>
              </a:path>
            </a:pathLst>
          </a:custGeom>
          <a:ln w="9525">
            <a:solidFill>
              <a:srgbClr val="9E9E9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52500" y="2088350"/>
            <a:ext cx="193117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Operator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3675" y="2088350"/>
            <a:ext cx="53078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Keterangan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500" y="2480750"/>
            <a:ext cx="193117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83675" y="2480750"/>
            <a:ext cx="53078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-75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ypecast,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melakukan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konversi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tipe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secara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paksa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2500" y="2873150"/>
            <a:ext cx="193117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3675" y="2873150"/>
            <a:ext cx="53078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true,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jika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object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sesuai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tipe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2500" y="3265550"/>
            <a:ext cx="193117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is!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3675" y="3265550"/>
            <a:ext cx="5307825" cy="39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dirty="0" smtClean="0" sz="1400" spc="0">
                <a:latin typeface="Arial"/>
                <a:cs typeface="Arial"/>
              </a:rPr>
              <a:t>true,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jika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object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tidak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sesuai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tipe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9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3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ype</a:t>
            </a:r>
            <a:r>
              <a:rPr dirty="0" smtClean="0" sz="2600" spc="46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5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202" cy="2520685"/>
          </a:xfrm>
          <a:custGeom>
            <a:avLst/>
            <a:gdLst/>
            <a:ahLst/>
            <a:cxnLst/>
            <a:rect l="l" t="t" r="r" b="b"/>
            <a:pathLst>
              <a:path w="8839202" h="2520685">
                <a:moveTo>
                  <a:pt x="0" y="0"/>
                </a:moveTo>
                <a:lnTo>
                  <a:pt x="8839202" y="0"/>
                </a:lnTo>
                <a:lnTo>
                  <a:pt x="8839202" y="2520685"/>
                </a:lnTo>
                <a:lnTo>
                  <a:pt x="0" y="252068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49"/>
            <a:ext cx="8839202" cy="2520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pe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r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-15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or</a:t>
            </a:r>
            <a:r>
              <a:rPr dirty="0" smtClean="0" sz="2600" spc="-99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3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ype</a:t>
            </a:r>
            <a:r>
              <a:rPr dirty="0" smtClean="0" sz="2600" spc="462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54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-9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729450" y="1322450"/>
            <a:ext cx="7688400" cy="1518600"/>
          </a:xfrm>
          <a:custGeom>
            <a:avLst/>
            <a:gdLst/>
            <a:ahLst/>
            <a:cxnLst/>
            <a:rect l="l" t="t" r="r" b="b"/>
            <a:pathLst>
              <a:path w="7688400" h="1518600">
                <a:moveTo>
                  <a:pt x="0" y="0"/>
                </a:moveTo>
                <a:lnTo>
                  <a:pt x="7688400" y="0"/>
                </a:lnTo>
                <a:lnTo>
                  <a:pt x="7688400" y="1518600"/>
                </a:lnTo>
                <a:lnTo>
                  <a:pt x="0" y="15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Li</a:t>
            </a:r>
            <a:r>
              <a:rPr dirty="0" smtClean="0" sz="3600" spc="-5" b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mtClean="0" sz="3600" spc="0" b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272375" y="3988990"/>
            <a:ext cx="4198736" cy="198062"/>
          </a:xfrm>
          <a:custGeom>
            <a:avLst/>
            <a:gdLst/>
            <a:ahLst/>
            <a:cxnLst/>
            <a:rect l="l" t="t" r="r" b="b"/>
            <a:pathLst>
              <a:path w="4198736" h="198062">
                <a:moveTo>
                  <a:pt x="0" y="0"/>
                </a:moveTo>
                <a:lnTo>
                  <a:pt x="4198736" y="0"/>
                </a:lnTo>
                <a:lnTo>
                  <a:pt x="4198736" y="198062"/>
                </a:lnTo>
                <a:lnTo>
                  <a:pt x="0" y="198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72375" y="4170057"/>
            <a:ext cx="4198736" cy="0"/>
          </a:xfrm>
          <a:custGeom>
            <a:avLst/>
            <a:gdLst/>
            <a:ahLst/>
            <a:cxnLst/>
            <a:rect l="l" t="t" r="r" b="b"/>
            <a:pathLst>
              <a:path w="4198736" h="0">
                <a:moveTo>
                  <a:pt x="0" y="0"/>
                </a:moveTo>
                <a:lnTo>
                  <a:pt x="4198736" y="0"/>
                </a:lnTo>
              </a:path>
            </a:pathLst>
          </a:custGeom>
          <a:ln w="16129">
            <a:solidFill>
              <a:srgbClr val="1B367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merupakan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berisikan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kumpulan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bahasa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pemrog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aman</a:t>
            </a:r>
            <a:r>
              <a:rPr dirty="0" smtClean="0" sz="1300" spc="-1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lain,</a:t>
            </a:r>
            <a:r>
              <a:rPr dirty="0" smtClean="0" sz="1300" spc="-2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-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enal</a:t>
            </a:r>
            <a:r>
              <a:rPr dirty="0" smtClean="0" sz="1300" spc="2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dengan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1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perlu</a:t>
            </a:r>
            <a:r>
              <a:rPr dirty="0" smtClean="0" sz="1300" spc="21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menentukan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isi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[]</a:t>
            </a:r>
            <a:endParaRPr sz="1300">
              <a:latin typeface="Times New Roman"/>
              <a:cs typeface="Times New Roman"/>
            </a:endParaRPr>
          </a:p>
          <a:p>
            <a:pPr marL="542925" marR="710261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18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Dart,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semua</a:t>
            </a:r>
            <a:r>
              <a:rPr dirty="0" smtClean="0" sz="1300" spc="28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object,</a:t>
            </a:r>
            <a:r>
              <a:rPr dirty="0" smtClean="0" sz="1300" spc="23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sendiri</a:t>
            </a:r>
            <a:r>
              <a:rPr dirty="0" smtClean="0" sz="1300" spc="2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propert</a:t>
            </a:r>
            <a:r>
              <a:rPr dirty="0" smtClean="0" sz="1300" spc="-84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r>
              <a:rPr dirty="0" smtClean="0" sz="1300" spc="-7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710261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endParaRPr sz="1300">
              <a:latin typeface="Times New Roman"/>
              <a:cs typeface="Times New Roman"/>
            </a:endParaRPr>
          </a:p>
          <a:p>
            <a:pPr marL="542925" marR="145124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Seka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ang</a:t>
            </a:r>
            <a:r>
              <a:rPr dirty="0" smtClean="0" sz="1300" spc="-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</a:t>
            </a:r>
            <a:r>
              <a:rPr dirty="0" smtClean="0" sz="1300" spc="27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bebe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apa</a:t>
            </a:r>
            <a:r>
              <a:rPr dirty="0" smtClean="0" sz="1300" spc="-7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r>
              <a:rPr dirty="0" smtClean="0" sz="1300" spc="13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ope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ator</a:t>
            </a:r>
            <a:r>
              <a:rPr dirty="0" smtClean="0" sz="1300" spc="-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detail</a:t>
            </a:r>
            <a:r>
              <a:rPr dirty="0" smtClean="0" sz="1300" spc="2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nanti</a:t>
            </a:r>
            <a:r>
              <a:rPr dirty="0" smtClean="0" sz="1300" spc="2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14512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bahas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https:</a:t>
            </a:r>
            <a:r>
              <a:rPr dirty="0" smtClean="0" sz="1300" spc="-84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-75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api.dart.d</a:t>
            </a:r>
            <a:r>
              <a:rPr dirty="0" smtClean="0" sz="1300" spc="-14">
                <a:solidFill>
                  <a:srgbClr val="1B3678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-50">
                <a:solidFill>
                  <a:srgbClr val="1B3678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-69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stable/2.13.4</a:t>
            </a:r>
            <a:r>
              <a:rPr dirty="0" smtClean="0" sz="1300" spc="-75">
                <a:solidFill>
                  <a:srgbClr val="1B3678"/>
                </a:solidFill>
                <a:latin typeface="Times New Roman"/>
                <a:cs typeface="Times New Roman"/>
              </a:rPr>
              <a:t>/</a:t>
            </a:r>
            <a:r>
              <a:rPr dirty="0" smtClean="0" sz="1300" spc="0">
                <a:solidFill>
                  <a:srgbClr val="1B3678"/>
                </a:solidFill>
                <a:latin typeface="Times New Roman"/>
                <a:cs typeface="Times New Roman"/>
              </a:rPr>
              <a:t>dart-core/List-class.html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Li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2906917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membuat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tentukan</a:t>
            </a:r>
            <a:r>
              <a:rPr dirty="0" smtClean="0" sz="1300" spc="-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tipe</a:t>
            </a:r>
            <a:r>
              <a:rPr dirty="0" smtClean="0" sz="1300" spc="1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ya,</a:t>
            </a:r>
            <a:r>
              <a:rPr dirty="0" smtClean="0" sz="1300" spc="-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misal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2906917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List&lt;TipeData&gt;</a:t>
            </a:r>
            <a:r>
              <a:rPr dirty="0" smtClean="0" sz="1300" spc="-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79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[];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1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kata</a:t>
            </a:r>
            <a:r>
              <a:rPr dirty="0" smtClean="0" sz="1300" spc="22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kunci</a:t>
            </a:r>
            <a:r>
              <a:rPr dirty="0" smtClean="0" sz="1300" spc="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ﬁnal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var</a:t>
            </a:r>
            <a:r>
              <a:rPr dirty="0" smtClean="0" sz="1300" spc="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&lt;TipeData&gt;[];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ﬁnal</a:t>
            </a:r>
            <a:r>
              <a:rPr dirty="0" smtClean="0" sz="1300" spc="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nama</a:t>
            </a:r>
            <a:r>
              <a:rPr dirty="0" smtClean="0" sz="1300" spc="-8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ariable</a:t>
            </a:r>
            <a:r>
              <a:rPr dirty="0" smtClean="0" sz="1300" spc="-9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dirty="0" smtClean="0" sz="1300" spc="-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&lt;TipeData&gt;[];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Li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8839197" cy="2151951"/>
          </a:xfrm>
          <a:custGeom>
            <a:avLst/>
            <a:gdLst/>
            <a:ahLst/>
            <a:cxnLst/>
            <a:rect l="l" t="t" r="r" b="b"/>
            <a:pathLst>
              <a:path w="8839197" h="2151951">
                <a:moveTo>
                  <a:pt x="0" y="0"/>
                </a:moveTo>
                <a:lnTo>
                  <a:pt x="8839197" y="0"/>
                </a:lnTo>
                <a:lnTo>
                  <a:pt x="8839197" y="2151951"/>
                </a:lnTo>
                <a:lnTo>
                  <a:pt x="0" y="21519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8839197" cy="215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9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embu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r>
              <a:rPr dirty="0" smtClean="0" sz="2600" spc="-25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Li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542925" marR="69838" indent="-328291">
              <a:lnSpc>
                <a:spcPts val="1510"/>
              </a:lnSpc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4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tambah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lebih</a:t>
            </a:r>
            <a:r>
              <a:rPr dirty="0" smtClean="0" sz="1300" spc="10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satu,</a:t>
            </a:r>
            <a:r>
              <a:rPr dirty="0" smtClean="0" sz="1300" spc="19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anggap</a:t>
            </a:r>
            <a:r>
              <a:rPr dirty="0" smtClean="0" sz="1300" spc="22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aja</a:t>
            </a:r>
            <a:r>
              <a:rPr dirty="0" smtClean="0" sz="1300" spc="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sebuah</a:t>
            </a:r>
            <a:r>
              <a:rPr dirty="0" smtClean="0" sz="1300" spc="-1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tabel,</a:t>
            </a:r>
            <a:r>
              <a:rPr dirty="0" smtClean="0" sz="1300" spc="23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dimana</a:t>
            </a:r>
            <a:r>
              <a:rPr dirty="0" smtClean="0" sz="1300" spc="26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6983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menambah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</a:t>
            </a:r>
            <a:r>
              <a:rPr dirty="0" smtClean="0" sz="1300" spc="2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baris</a:t>
            </a:r>
            <a:r>
              <a:rPr dirty="0" smtClean="0" sz="1300" spc="20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tabel</a:t>
            </a:r>
            <a:r>
              <a:rPr dirty="0" smtClean="0" sz="1300" spc="2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Uku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dirty="0" smtClean="0" sz="1300" spc="2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10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otomatis</a:t>
            </a:r>
            <a:r>
              <a:rPr dirty="0" smtClean="0" sz="1300" spc="-16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bertambah</a:t>
            </a:r>
            <a:r>
              <a:rPr dirty="0" smtClean="0" sz="1300" spc="-6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etika</a:t>
            </a:r>
            <a:r>
              <a:rPr dirty="0" smtClean="0" sz="1300" spc="25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menambahkan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dalam</a:t>
            </a:r>
            <a:r>
              <a:rPr dirty="0" smtClean="0" sz="1300" spc="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1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menambahkan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k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5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method</a:t>
            </a:r>
            <a:r>
              <a:rPr dirty="0" smtClean="0" sz="1300" spc="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add(valu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0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mengetahui</a:t>
            </a:r>
            <a:r>
              <a:rPr dirty="0" smtClean="0" sz="1300" spc="-1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apa</a:t>
            </a:r>
            <a:r>
              <a:rPr dirty="0" smtClean="0" sz="1300" spc="-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jumlah</a:t>
            </a:r>
            <a:r>
              <a:rPr dirty="0" smtClean="0" sz="1300" spc="1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</a:t>
            </a:r>
            <a:r>
              <a:rPr dirty="0" smtClean="0" sz="1300" spc="1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gunakan</a:t>
            </a:r>
            <a:r>
              <a:rPr dirty="0" smtClean="0" sz="1300" spc="-1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property</a:t>
            </a:r>
            <a:r>
              <a:rPr dirty="0" smtClean="0" sz="1300" spc="-2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length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21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enambah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46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di</a:t>
            </a:r>
            <a:r>
              <a:rPr dirty="0" smtClean="0" sz="2600" spc="14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Li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" y="2006250"/>
            <a:ext cx="7756405" cy="2984850"/>
          </a:xfrm>
          <a:custGeom>
            <a:avLst/>
            <a:gdLst/>
            <a:ahLst/>
            <a:cxnLst/>
            <a:rect l="l" t="t" r="r" b="b"/>
            <a:pathLst>
              <a:path w="7756405" h="2984850">
                <a:moveTo>
                  <a:pt x="0" y="0"/>
                </a:moveTo>
                <a:lnTo>
                  <a:pt x="7756405" y="0"/>
                </a:lnTo>
                <a:lnTo>
                  <a:pt x="7756405" y="2984850"/>
                </a:lnTo>
                <a:lnTo>
                  <a:pt x="0" y="29848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2006250"/>
            <a:ext cx="7756405" cy="2984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spc="-84" b="1">
                <a:solidFill>
                  <a:srgbClr val="1A1A1A"/>
                </a:solidFill>
                <a:latin typeface="Times New Roman"/>
                <a:cs typeface="Times New Roman"/>
              </a:rPr>
              <a:t>K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ode</a:t>
            </a:r>
            <a:r>
              <a:rPr dirty="0" smtClean="0" sz="2600" spc="58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:</a:t>
            </a:r>
            <a:r>
              <a:rPr dirty="0" smtClean="0" sz="2600" spc="14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21" b="1">
                <a:solidFill>
                  <a:srgbClr val="1A1A1A"/>
                </a:solidFill>
                <a:latin typeface="Times New Roman"/>
                <a:cs typeface="Times New Roman"/>
              </a:rPr>
              <a:t>M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enambah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D</a:t>
            </a:r>
            <a:r>
              <a:rPr dirty="0" smtClean="0" sz="2600" spc="-14" b="1">
                <a:solidFill>
                  <a:srgbClr val="1A1A1A"/>
                </a:solidFill>
                <a:latin typeface="Times New Roman"/>
                <a:cs typeface="Times New Roman"/>
              </a:rPr>
              <a:t>a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ta</a:t>
            </a:r>
            <a:r>
              <a:rPr dirty="0" smtClean="0" sz="2600" spc="463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di</a:t>
            </a:r>
            <a:r>
              <a:rPr dirty="0" smtClean="0" sz="2600" spc="148" b="1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Li</a:t>
            </a:r>
            <a:r>
              <a:rPr dirty="0" smtClean="0" sz="2600" spc="-10" b="1">
                <a:solidFill>
                  <a:srgbClr val="1A1A1A"/>
                </a:solidFill>
                <a:latin typeface="Times New Roman"/>
                <a:cs typeface="Times New Roman"/>
              </a:rPr>
              <a:t>s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487800"/>
          </a:xfrm>
          <a:custGeom>
            <a:avLst/>
            <a:gdLst/>
            <a:ahLst/>
            <a:cxnLst/>
            <a:rect l="l" t="t" r="r" b="b"/>
            <a:pathLst>
              <a:path w="9144000" h="487800">
                <a:moveTo>
                  <a:pt x="9144000" y="0"/>
                </a:moveTo>
                <a:lnTo>
                  <a:pt x="0" y="0"/>
                </a:lnTo>
                <a:lnTo>
                  <a:pt x="0" y="487800"/>
                </a:lnTo>
                <a:lnTo>
                  <a:pt x="9144000" y="487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203295" y="1214168"/>
            <a:ext cx="372859" cy="0"/>
          </a:xfrm>
          <a:custGeom>
            <a:avLst/>
            <a:gdLst/>
            <a:ahLst/>
            <a:cxnLst/>
            <a:rect l="l" t="t" r="r" b="b"/>
            <a:pathLst>
              <a:path w="372859" h="0">
                <a:moveTo>
                  <a:pt x="0" y="0"/>
                </a:moveTo>
                <a:lnTo>
                  <a:pt x="372859" y="0"/>
                </a:lnTo>
              </a:path>
            </a:pathLst>
          </a:custGeom>
          <a:ln w="47096">
            <a:solidFill>
              <a:srgbClr val="EB55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30391" y="1214168"/>
            <a:ext cx="376012" cy="0"/>
          </a:xfrm>
          <a:custGeom>
            <a:avLst/>
            <a:gdLst/>
            <a:ahLst/>
            <a:cxnLst/>
            <a:rect l="l" t="t" r="r" b="b"/>
            <a:pathLst>
              <a:path w="376012" h="0">
                <a:moveTo>
                  <a:pt x="0" y="0"/>
                </a:moveTo>
                <a:lnTo>
                  <a:pt x="376012" y="0"/>
                </a:lnTo>
              </a:path>
            </a:pathLst>
          </a:custGeom>
          <a:ln w="47096">
            <a:solidFill>
              <a:srgbClr val="1A998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29450" y="1318650"/>
            <a:ext cx="7688700" cy="535200"/>
          </a:xfrm>
          <a:custGeom>
            <a:avLst/>
            <a:gdLst/>
            <a:ahLst/>
            <a:cxnLst/>
            <a:rect l="l" t="t" r="r" b="b"/>
            <a:pathLst>
              <a:path w="7688700" h="535200">
                <a:moveTo>
                  <a:pt x="0" y="0"/>
                </a:moveTo>
                <a:lnTo>
                  <a:pt x="7688700" y="0"/>
                </a:lnTo>
                <a:lnTo>
                  <a:pt x="7688700" y="535200"/>
                </a:lnTo>
                <a:lnTo>
                  <a:pt x="0" y="53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29450" y="2078875"/>
            <a:ext cx="7688700" cy="2261100"/>
          </a:xfrm>
          <a:custGeom>
            <a:avLst/>
            <a:gdLst/>
            <a:ahLst/>
            <a:cxnLst/>
            <a:rect l="l" t="t" r="r" b="b"/>
            <a:pathLst>
              <a:path w="7688700" h="2261100">
                <a:moveTo>
                  <a:pt x="0" y="0"/>
                </a:moveTo>
                <a:lnTo>
                  <a:pt x="7688700" y="0"/>
                </a:lnTo>
                <a:lnTo>
                  <a:pt x="7688700" y="2261100"/>
                </a:lnTo>
                <a:lnTo>
                  <a:pt x="0" y="226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Selain</a:t>
            </a:r>
            <a:r>
              <a:rPr dirty="0" smtClean="0" sz="1300" spc="8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menambahkan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juga</a:t>
            </a:r>
            <a:r>
              <a:rPr dirty="0" smtClean="0" sz="1300" spc="5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bisa</a:t>
            </a:r>
            <a:r>
              <a:rPr dirty="0" smtClean="0" sz="1300" spc="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mengubah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mendapatkan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endParaRPr sz="13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05"/>
              </a:spcBef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endParaRPr sz="1300">
              <a:latin typeface="Times New Roman"/>
              <a:cs typeface="Times New Roman"/>
            </a:endParaRPr>
          </a:p>
          <a:p>
            <a:pPr marL="542925" marR="319304" indent="-328291">
              <a:lnSpc>
                <a:spcPts val="1510"/>
              </a:lnSpc>
              <a:spcBef>
                <a:spcPts val="300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Saat</a:t>
            </a:r>
            <a:r>
              <a:rPr dirty="0" smtClean="0" sz="1300" spc="1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menambahkan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List,</a:t>
            </a:r>
            <a:r>
              <a:rPr dirty="0" smtClean="0" sz="1300" spc="-9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seca</a:t>
            </a:r>
            <a:r>
              <a:rPr dirty="0" smtClean="0" sz="1300" spc="-27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dirty="0" smtClean="0" sz="1300" spc="-7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otomatis</a:t>
            </a:r>
            <a:r>
              <a:rPr dirty="0" smtClean="0" sz="1300" spc="-11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tersebut</a:t>
            </a:r>
            <a:r>
              <a:rPr dirty="0" smtClean="0" sz="1300" spc="-13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ind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(int),</a:t>
            </a:r>
            <a:r>
              <a:rPr dirty="0" smtClean="0" sz="1300" spc="-4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ind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ini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319304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digunakan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untuk</a:t>
            </a:r>
            <a:r>
              <a:rPr dirty="0" smtClean="0" sz="1300" spc="28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mengakses,</a:t>
            </a:r>
            <a:r>
              <a:rPr dirty="0" smtClean="0" sz="1300" spc="-10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mengubah</a:t>
            </a:r>
            <a:r>
              <a:rPr dirty="0" smtClean="0" sz="1300" spc="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atau</a:t>
            </a:r>
            <a:r>
              <a:rPr dirty="0" smtClean="0" sz="1300" spc="27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menghapus</a:t>
            </a:r>
            <a:r>
              <a:rPr dirty="0" smtClean="0" sz="1300" spc="-1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endParaRPr sz="1300">
              <a:latin typeface="Times New Roman"/>
              <a:cs typeface="Times New Roman"/>
            </a:endParaRPr>
          </a:p>
          <a:p>
            <a:pPr marL="542925" marR="771348" indent="-328291">
              <a:lnSpc>
                <a:spcPts val="1510"/>
              </a:lnSpc>
              <a:spcBef>
                <a:spcPts val="308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	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Ind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dirty="0" smtClean="0" sz="1300" spc="13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dimulai</a:t>
            </a:r>
            <a:r>
              <a:rPr dirty="0" smtClean="0" sz="1300" spc="12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dari</a:t>
            </a:r>
            <a:r>
              <a:rPr dirty="0" smtClean="0" sz="1300" spc="14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angka</a:t>
            </a:r>
            <a:r>
              <a:rPr dirty="0" smtClean="0" sz="1300" spc="20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0,</a:t>
            </a:r>
            <a:r>
              <a:rPr dirty="0" smtClean="0" sz="1300" spc="-2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dirty="0" smtClean="0" sz="1300" spc="15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akan</a:t>
            </a:r>
            <a:r>
              <a:rPr dirty="0" smtClean="0" sz="1300" spc="19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terus</a:t>
            </a:r>
            <a:r>
              <a:rPr dirty="0" smtClean="0" sz="1300" spc="-7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bertambah</a:t>
            </a:r>
            <a:r>
              <a:rPr dirty="0" smtClean="0" sz="1300" spc="-17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seiring</a:t>
            </a:r>
            <a:r>
              <a:rPr dirty="0" smtClean="0" sz="1300" spc="20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jumlah</a:t>
            </a:r>
            <a:r>
              <a:rPr dirty="0" smtClean="0" sz="1300" spc="1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yang</a:t>
            </a:r>
            <a:r>
              <a:rPr dirty="0" smtClean="0" sz="1300" spc="10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  <a:p>
            <a:pPr marL="542925" marR="771348">
              <a:lnSpc>
                <a:spcPts val="1494"/>
              </a:lnSpc>
              <a:spcBef>
                <a:spcPts val="306"/>
              </a:spcBef>
              <a:tabLst>
                <a:tab pos="533400" algn="l"/>
              </a:tabLst>
            </a:pP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masukkan</a:t>
            </a:r>
            <a:endParaRPr sz="1300">
              <a:latin typeface="Times New Roman"/>
              <a:cs typeface="Times New Roman"/>
            </a:endParaRPr>
          </a:p>
          <a:p>
            <a:pPr marL="214633">
              <a:lnSpc>
                <a:spcPct val="95825"/>
              </a:lnSpc>
              <a:spcBef>
                <a:spcPts val="308"/>
              </a:spcBef>
            </a:pP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r>
              <a:rPr dirty="0" smtClean="0" sz="1300" spc="0">
                <a:solidFill>
                  <a:srgbClr val="595959"/>
                </a:solidFill>
                <a:latin typeface="Arial"/>
                <a:cs typeface="Arial"/>
              </a:rPr>
              <a:t>   </a:t>
            </a:r>
            <a:r>
              <a:rPr dirty="0" smtClean="0" sz="1300" spc="3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Arti</a:t>
            </a:r>
            <a:r>
              <a:rPr dirty="0" smtClean="0" sz="1300" spc="-19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</a:t>
            </a:r>
            <a:r>
              <a:rPr dirty="0" smtClean="0" sz="1300" spc="21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jika</a:t>
            </a:r>
            <a:r>
              <a:rPr dirty="0" smtClean="0" sz="1300" spc="-36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kita</a:t>
            </a:r>
            <a:r>
              <a:rPr dirty="0" smtClean="0" sz="1300" spc="119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memiliki</a:t>
            </a:r>
            <a:r>
              <a:rPr dirty="0" smtClean="0" sz="1300" spc="65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jumlah</a:t>
            </a:r>
            <a:r>
              <a:rPr dirty="0" smtClean="0" sz="1300" spc="14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dirty="0" smtClean="0" sz="1300" spc="29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seba</a:t>
            </a:r>
            <a:r>
              <a:rPr dirty="0" smtClean="0" sz="1300" spc="-21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yak</a:t>
            </a:r>
            <a:r>
              <a:rPr dirty="0" smtClean="0" sz="1300" spc="-91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length,</a:t>
            </a:r>
            <a:r>
              <a:rPr dirty="0" smtClean="0" sz="1300" spc="21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ind</a:t>
            </a:r>
            <a:r>
              <a:rPr dirty="0" smtClean="0" sz="1300" spc="-39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dirty="0" smtClean="0" sz="1300" spc="148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te</a:t>
            </a:r>
            <a:r>
              <a:rPr dirty="0" smtClean="0" sz="1300" spc="-28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akhir</a:t>
            </a:r>
            <a:r>
              <a:rPr dirty="0" smtClean="0" sz="1300" spc="-8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di</a:t>
            </a:r>
            <a:r>
              <a:rPr dirty="0" smtClean="0" sz="1300" spc="-3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r>
              <a:rPr dirty="0" smtClean="0" sz="1300" spc="-54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adalah</a:t>
            </a:r>
            <a:r>
              <a:rPr dirty="0" smtClean="0" sz="1300" spc="263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length</a:t>
            </a:r>
            <a:r>
              <a:rPr dirty="0" smtClean="0" sz="1300" spc="282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-</a:t>
            </a:r>
            <a:r>
              <a:rPr dirty="0" smtClean="0" sz="1300" spc="-77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mtClean="0" sz="1300" spc="0">
                <a:solidFill>
                  <a:srgbClr val="595959"/>
                </a:solidFill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3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dirty="0" smtClean="0" sz="2600" b="1">
                <a:solidFill>
                  <a:srgbClr val="1A1A1A"/>
                </a:solidFill>
                <a:latin typeface="Times New Roman"/>
                <a:cs typeface="Times New Roman"/>
              </a:rPr>
              <a:t>Ind</a:t>
            </a:r>
            <a:r>
              <a:rPr dirty="0" smtClean="0" sz="2600" spc="-50" b="1">
                <a:solidFill>
                  <a:srgbClr val="1A1A1A"/>
                </a:solidFill>
                <a:latin typeface="Times New Roman"/>
                <a:cs typeface="Times New Roman"/>
              </a:rPr>
              <a:t>e</a:t>
            </a:r>
            <a:r>
              <a:rPr dirty="0" smtClean="0" sz="2600" spc="0" b="1">
                <a:solidFill>
                  <a:srgbClr val="1A1A1A"/>
                </a:solidFill>
                <a:latin typeface="Times New Roman"/>
                <a:cs typeface="Times New Roman"/>
              </a:rPr>
              <a:t>x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